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9" autoAdjust="0"/>
    <p:restoredTop sz="94660"/>
  </p:normalViewPr>
  <p:slideViewPr>
    <p:cSldViewPr snapToGrid="0">
      <p:cViewPr>
        <p:scale>
          <a:sx n="110" d="100"/>
          <a:sy n="110" d="100"/>
        </p:scale>
        <p:origin x="360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575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930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804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992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584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722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570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585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083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262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692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EAEABE-F981-406F-9EF4-346012FD86B1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59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</a:t>
            </a:r>
            <a:r>
              <a:rPr lang="en-US" dirty="0" err="1"/>
              <a:t>sPUCCH</a:t>
            </a:r>
            <a:r>
              <a:rPr lang="en-US" dirty="0"/>
              <a:t> </a:t>
            </a:r>
            <a:r>
              <a:rPr lang="en-US" dirty="0" err="1"/>
              <a:t>sTTI</a:t>
            </a:r>
            <a:r>
              <a:rPr lang="en-US" dirty="0"/>
              <a:t> mapping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Ericsson, LG Electronics, Huawei, </a:t>
            </a:r>
            <a:r>
              <a:rPr lang="en-GB" dirty="0" err="1"/>
              <a:t>HiSilicon</a:t>
            </a:r>
            <a:r>
              <a:rPr lang="en-GB" dirty="0"/>
              <a:t>, Nokia, Alcatel-Lucent Shanghai Bell, Samsung, NTT DOCOMO, CATT, ZTE, ZTE Microelectronics, Intel, Qualcomm, </a:t>
            </a:r>
            <a:r>
              <a:rPr lang="en-GB" dirty="0" err="1"/>
              <a:t>MediaTek</a:t>
            </a:r>
            <a:endParaRPr lang="en-GB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10211077" y="38382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sz="2400" dirty="0"/>
              <a:t>R1-1613688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10598" y="353303"/>
            <a:ext cx="483593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pt-BR" sz="2400" dirty="0"/>
              <a:t>3GPP TSG RAN1 #87	</a:t>
            </a:r>
          </a:p>
          <a:p>
            <a:r>
              <a:rPr lang="pt-BR" sz="2400" dirty="0"/>
              <a:t>Reno, Nevada (US), Nov 14 - 18, 2016</a:t>
            </a:r>
          </a:p>
          <a:p>
            <a:pPr eaLnBrk="1" hangingPunct="1"/>
            <a:r>
              <a:rPr lang="en-US" altLang="ja-JP" sz="2400" dirty="0"/>
              <a:t>Agenda </a:t>
            </a:r>
            <a:r>
              <a:rPr lang="en-US" altLang="ja-JP" sz="2400"/>
              <a:t>item 6.2.10.2.3</a:t>
            </a:r>
            <a:endParaRPr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290472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a given UE, a </a:t>
            </a:r>
            <a:r>
              <a:rPr lang="en-US" dirty="0" err="1"/>
              <a:t>sPUCCH</a:t>
            </a:r>
            <a:r>
              <a:rPr lang="en-US" dirty="0"/>
              <a:t> format follows a fixed </a:t>
            </a:r>
            <a:r>
              <a:rPr lang="en-US" dirty="0" err="1"/>
              <a:t>sTTI</a:t>
            </a:r>
            <a:r>
              <a:rPr lang="en-US" dirty="0"/>
              <a:t> mapping where the same </a:t>
            </a:r>
            <a:r>
              <a:rPr lang="en-US" dirty="0" err="1"/>
              <a:t>sTTI</a:t>
            </a:r>
            <a:r>
              <a:rPr lang="en-US" dirty="0"/>
              <a:t> boundaries, data symbol placements (except the last symbol in the </a:t>
            </a:r>
            <a:r>
              <a:rPr lang="en-US" dirty="0" err="1"/>
              <a:t>subframe</a:t>
            </a:r>
            <a:r>
              <a:rPr lang="en-US" dirty="0"/>
              <a:t> - depending on SRS) and DMRS symbol placements (if used) are the same in every </a:t>
            </a:r>
            <a:r>
              <a:rPr lang="en-US" dirty="0" err="1"/>
              <a:t>subframe</a:t>
            </a:r>
            <a:r>
              <a:rPr lang="en-US" dirty="0"/>
              <a:t>.</a:t>
            </a:r>
            <a:endParaRPr lang="en-US" strike="sngStrike" dirty="0"/>
          </a:p>
        </p:txBody>
      </p:sp>
    </p:spTree>
    <p:extLst>
      <p:ext uri="{BB962C8B-B14F-4D97-AF65-F5344CB8AC3E}">
        <p14:creationId xmlns:p14="http://schemas.microsoft.com/office/powerpoint/2010/main" val="33770341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1943</TotalTime>
  <Words>94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ＭＳ Ｐゴシック</vt:lpstr>
      <vt:lpstr>Arial</vt:lpstr>
      <vt:lpstr>Calibri</vt:lpstr>
      <vt:lpstr>Calibri Light</vt:lpstr>
      <vt:lpstr>Office Theme</vt:lpstr>
      <vt:lpstr>WF on sPUCCH sTTI mapping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Mårten Sundberg</dc:creator>
  <cp:lastModifiedBy>Mårten Sundberg</cp:lastModifiedBy>
  <cp:revision>70</cp:revision>
  <dcterms:created xsi:type="dcterms:W3CDTF">2016-11-10T14:18:32Z</dcterms:created>
  <dcterms:modified xsi:type="dcterms:W3CDTF">2016-11-18T00:55:13Z</dcterms:modified>
</cp:coreProperties>
</file>