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sPUCCH formats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Nokia, ASB, Samsung, CATT, Ericsson, LG Electronics, NTT DOCOMO, Qualcomm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6.2.10.2.3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R1-1613683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altLang="zh-CN" sz="2800" dirty="0" smtClean="0"/>
              <a:t>At least the following formats should be designed for sPUCCH: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</a:t>
            </a:r>
            <a:r>
              <a:rPr lang="en-US" altLang="zh-CN" sz="2400" dirty="0"/>
              <a:t>sPUCCH </a:t>
            </a:r>
            <a:r>
              <a:rPr lang="en-US" altLang="zh-CN" sz="2400" dirty="0" smtClean="0"/>
              <a:t>supporting </a:t>
            </a:r>
            <a:r>
              <a:rPr lang="en-US" altLang="zh-CN" sz="2400" dirty="0"/>
              <a:t>up to 2-bit HARQ-ACK and/or SR (if any)</a:t>
            </a:r>
            <a:endParaRPr lang="zh-CN" altLang="zh-CN" sz="2400" dirty="0"/>
          </a:p>
          <a:p>
            <a:pPr lvl="2"/>
            <a:r>
              <a:rPr lang="en-US" altLang="zh-CN" sz="2000" dirty="0" smtClean="0"/>
              <a:t>DMRS based demodulation for 7-symbol sTTI</a:t>
            </a:r>
          </a:p>
          <a:p>
            <a:pPr lvl="2"/>
            <a:r>
              <a:rPr lang="en-US" altLang="zh-CN" sz="2000" dirty="0" smtClean="0"/>
              <a:t>FFS 2-symbol sTTI</a:t>
            </a:r>
            <a:endParaRPr lang="zh-CN" altLang="zh-CN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sPUCCH supporting </a:t>
            </a:r>
            <a:r>
              <a:rPr lang="en-US" altLang="zh-CN" sz="2400" dirty="0"/>
              <a:t>more than 2-bit HARQ-ACK and SR (if any</a:t>
            </a:r>
            <a:r>
              <a:rPr lang="en-US" altLang="zh-CN" sz="2400" dirty="0" smtClean="0"/>
              <a:t>)</a:t>
            </a:r>
            <a:endParaRPr lang="zh-CN" altLang="zh-CN" sz="2400" dirty="0"/>
          </a:p>
          <a:p>
            <a:pPr lvl="2"/>
            <a:r>
              <a:rPr lang="en-US" altLang="zh-CN" sz="2000" dirty="0"/>
              <a:t>DMRS based </a:t>
            </a:r>
            <a:r>
              <a:rPr lang="en-US" altLang="zh-CN" sz="2000" dirty="0" smtClean="0"/>
              <a:t>demodulation for all sTTI lengths</a:t>
            </a:r>
          </a:p>
          <a:p>
            <a:r>
              <a:rPr lang="en-US" altLang="zh-CN" dirty="0" smtClean="0"/>
              <a:t>FFS on encoding methods</a:t>
            </a:r>
          </a:p>
          <a:p>
            <a:pPr marL="400050"/>
            <a:r>
              <a:rPr lang="en-US" altLang="zh-CN" sz="2800" dirty="0" smtClean="0"/>
              <a:t>FFS </a:t>
            </a:r>
            <a:r>
              <a:rPr lang="en-US" altLang="zh-CN" sz="2800" dirty="0"/>
              <a:t>on </a:t>
            </a:r>
            <a:r>
              <a:rPr lang="en-US" altLang="zh-CN" sz="2800" dirty="0" smtClean="0"/>
              <a:t>sPUCCH </a:t>
            </a:r>
            <a:r>
              <a:rPr lang="en-US" altLang="zh-CN" sz="2800" dirty="0"/>
              <a:t>with channel selection for up to 4-bit </a:t>
            </a:r>
            <a:r>
              <a:rPr lang="en-US" altLang="zh-CN" sz="2800" dirty="0" smtClean="0"/>
              <a:t>HARQ-ACK.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51471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</TotalTime>
  <Words>102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sPUCCH formats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c00387628</cp:lastModifiedBy>
  <cp:revision>50</cp:revision>
  <dcterms:created xsi:type="dcterms:W3CDTF">2006-08-16T00:00:00Z</dcterms:created>
  <dcterms:modified xsi:type="dcterms:W3CDTF">2016-11-18T00:03:43Z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_2015_ms_pID_725343">
    <vt:lpwstr>(2)gb534pWOv+dL3rDz+HJ9aXKbCsfsomBKIpPpBAxfrQd9pQ9XPalEgtXww7vQKaLAsKQgx26i
88xMqbtRG7jgXYW/W95hKzYaf3xGfSUiAl131rIyOKhDxaOwJdu1nBDQ2tO8LMAsJ+hbXSfA
s5vynu/BCeLy/Hrxg1szYOCfPPysXhQFB7/n7XGxuRBzSPOgVn2VvLHyw3q7iomI+BAxjS0i
lvPPGKuuFWw1/DqsFS</vt:lpwstr>
  </property>
  <property fmtid="{D5CDD505-2E9C-101B-9397-08002B2CF9AE}" pid="6" name="_2015_ms_pID_7253431">
    <vt:lpwstr>SRzttVmcSfZYIKY95PcJRLRvR8hYAEh7uS8zWOJ62Jk90GYKaeFB8V
+pQRCvElhOh1PrKO7wSXZlTj2abHEUVgt3JXo8bTUSZyYzQprmPB+u7IHTs3TMvxaWI/NRjH
zvi7VP4N1DwiVLd5SQMgVtXPmr5MU+1we9sQ/0kp/lWOuFUxr8nESFFBKHPkB/L9aw4=</vt:lpwstr>
  </property>
  <property fmtid="{D5CDD505-2E9C-101B-9397-08002B2CF9AE}" pid="7" name="sflag">
    <vt:lpwstr>1479427093</vt:lpwstr>
  </property>
</Properties>
</file>