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85" r:id="rId4"/>
    <p:sldId id="284" r:id="rId5"/>
    <p:sldId id="28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2" d="100"/>
          <a:sy n="92" d="100"/>
        </p:scale>
        <p:origin x="123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Beam Correspondence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lang="en-US" altLang="ja-JP" dirty="0" smtClean="0"/>
              <a:t>NTT DOCOMO,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Convida</a:t>
            </a:r>
            <a:r>
              <a:rPr lang="en-US" altLang="ja-JP" dirty="0" smtClean="0"/>
              <a:t> Wireless, Sharp, [CATT, Qualcomm]…</a:t>
            </a:r>
            <a:endParaRPr kumimoji="1" lang="en-US" altLang="ja-JP" strike="sngStrike" dirty="0" smtClean="0">
              <a:solidFill>
                <a:srgbClr val="FF0000"/>
              </a:solidFill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R1-1613542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Reno, USA, 14th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(1/2)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b="1" u="sng" dirty="0"/>
              <a:t>Working assumption:</a:t>
            </a:r>
            <a:endParaRPr lang="en-US" dirty="0"/>
          </a:p>
          <a:p>
            <a:pPr lvl="1"/>
            <a:r>
              <a:rPr lang="en-GB" dirty="0"/>
              <a:t>The followings are defined as </a:t>
            </a:r>
            <a:r>
              <a:rPr lang="en-US" dirty="0" err="1"/>
              <a:t>Tx</a:t>
            </a:r>
            <a:r>
              <a:rPr lang="en-US" dirty="0"/>
              <a:t>/Rx </a:t>
            </a:r>
            <a:r>
              <a:rPr lang="en-GB" dirty="0"/>
              <a:t>beam correspondence at TRP and UE :</a:t>
            </a:r>
            <a:endParaRPr lang="en-US" dirty="0"/>
          </a:p>
          <a:p>
            <a:pPr lvl="2"/>
            <a:r>
              <a:rPr lang="en-US" dirty="0" err="1"/>
              <a:t>Tx</a:t>
            </a:r>
            <a:r>
              <a:rPr lang="en-US" dirty="0"/>
              <a:t>/Rx beam </a:t>
            </a:r>
            <a:r>
              <a:rPr lang="en-GB" dirty="0"/>
              <a:t>correspondence </a:t>
            </a:r>
            <a:r>
              <a:rPr lang="en-US" dirty="0"/>
              <a:t>at TRP holds if at least one of the following is satisfied:</a:t>
            </a:r>
          </a:p>
          <a:p>
            <a:pPr lvl="3"/>
            <a:r>
              <a:rPr lang="en-US" dirty="0"/>
              <a:t>TRP is able to determine a TRP Rx beam for the uplink reception based on UE’s downlink measurement on TRP’s one or more </a:t>
            </a:r>
            <a:r>
              <a:rPr lang="en-US" dirty="0" err="1"/>
              <a:t>Tx</a:t>
            </a:r>
            <a:r>
              <a:rPr lang="en-US" dirty="0"/>
              <a:t> beams.</a:t>
            </a:r>
          </a:p>
          <a:p>
            <a:pPr lvl="3"/>
            <a:r>
              <a:rPr lang="en-GB" dirty="0"/>
              <a:t>TRP is able to determine a TRP </a:t>
            </a:r>
            <a:r>
              <a:rPr lang="en-GB" dirty="0" err="1"/>
              <a:t>Tx</a:t>
            </a:r>
            <a:r>
              <a:rPr lang="en-GB" dirty="0"/>
              <a:t> beam for the downlink transmission based on TRP’s uplink measurement on TRP’s one or more Rx beams</a:t>
            </a:r>
            <a:endParaRPr lang="en-US" dirty="0"/>
          </a:p>
          <a:p>
            <a:pPr lvl="2"/>
            <a:r>
              <a:rPr lang="en-US" dirty="0" err="1"/>
              <a:t>Tx</a:t>
            </a:r>
            <a:r>
              <a:rPr lang="en-US" dirty="0"/>
              <a:t>/Rx beam </a:t>
            </a:r>
            <a:r>
              <a:rPr lang="en-GB" dirty="0"/>
              <a:t>correspondence </a:t>
            </a:r>
            <a:r>
              <a:rPr lang="en-US" dirty="0"/>
              <a:t>at UE holds if at least one of the following is satisfied: </a:t>
            </a:r>
          </a:p>
          <a:p>
            <a:pPr lvl="3"/>
            <a:r>
              <a:rPr lang="en-US" dirty="0"/>
              <a:t>UE is able to determine a UE </a:t>
            </a:r>
            <a:r>
              <a:rPr lang="en-US" dirty="0" err="1"/>
              <a:t>Tx</a:t>
            </a:r>
            <a:r>
              <a:rPr lang="en-US" dirty="0"/>
              <a:t> beam for the uplink transmission based on UE’s downlink measurement on UE’s one or more Rx beams.</a:t>
            </a:r>
          </a:p>
          <a:p>
            <a:pPr lvl="3"/>
            <a:r>
              <a:rPr lang="en-GB" dirty="0"/>
              <a:t>UE is able to determine a UE Rx beam for the downlink reception based on TRP’s indication based on uplink measurement on UE’s one or more </a:t>
            </a:r>
            <a:r>
              <a:rPr lang="en-GB" dirty="0" err="1"/>
              <a:t>Tx</a:t>
            </a:r>
            <a:r>
              <a:rPr lang="en-GB" dirty="0"/>
              <a:t> beams.</a:t>
            </a:r>
            <a:endParaRPr lang="en-US" dirty="0"/>
          </a:p>
          <a:p>
            <a:pPr lvl="2"/>
            <a:r>
              <a:rPr lang="en-GB" dirty="0"/>
              <a:t>More refined definition can still be discussed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</a:t>
            </a:r>
            <a:r>
              <a:rPr lang="en-US" altLang="ko-KR" dirty="0" smtClean="0"/>
              <a:t>(2/2</a:t>
            </a:r>
            <a:r>
              <a:rPr lang="en-US" altLang="ko-KR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6369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4200" b="1" u="sng" dirty="0"/>
              <a:t>Agreements:</a:t>
            </a:r>
          </a:p>
          <a:p>
            <a:pPr lvl="0"/>
            <a:r>
              <a:rPr lang="en-US" sz="4000" dirty="0"/>
              <a:t>UL beam management is to be further studied in NR</a:t>
            </a:r>
          </a:p>
          <a:p>
            <a:pPr lvl="1"/>
            <a:r>
              <a:rPr lang="en-US" sz="4000" dirty="0"/>
              <a:t>Similar procedures can be defined as DL beam management with details FFS, e.g.:</a:t>
            </a:r>
          </a:p>
          <a:p>
            <a:pPr lvl="2"/>
            <a:r>
              <a:rPr lang="en-US" sz="3500" dirty="0"/>
              <a:t>U-1: is used to enable TRP measurement on different UE </a:t>
            </a:r>
            <a:r>
              <a:rPr lang="en-US" sz="3500" dirty="0" err="1"/>
              <a:t>Tx</a:t>
            </a:r>
            <a:r>
              <a:rPr lang="en-US" sz="3500" dirty="0"/>
              <a:t> beams to support selection of UE </a:t>
            </a:r>
            <a:r>
              <a:rPr lang="en-US" sz="3500" dirty="0" err="1"/>
              <a:t>Tx</a:t>
            </a:r>
            <a:r>
              <a:rPr lang="en-US" sz="3500" dirty="0"/>
              <a:t> beams/TRP Rx beam(s)</a:t>
            </a:r>
          </a:p>
          <a:p>
            <a:pPr lvl="3"/>
            <a:r>
              <a:rPr lang="en-US" sz="2800" dirty="0"/>
              <a:t>Note: this is not necessarily useful in all cases</a:t>
            </a:r>
          </a:p>
          <a:p>
            <a:pPr lvl="2"/>
            <a:r>
              <a:rPr lang="en-US" sz="3500" dirty="0"/>
              <a:t>U-2: is used to enable TRP measurement on different TRP Rx beams to possibly change/select inter/intra-TRP Rx beam(s)</a:t>
            </a:r>
          </a:p>
          <a:p>
            <a:pPr lvl="2"/>
            <a:r>
              <a:rPr lang="en-US" sz="3500" dirty="0"/>
              <a:t>U-3: is used to enable TRP measurement on the same TRP Rx beam to change UE </a:t>
            </a:r>
            <a:r>
              <a:rPr lang="en-US" sz="3500" dirty="0" err="1"/>
              <a:t>Tx</a:t>
            </a:r>
            <a:r>
              <a:rPr lang="en-US" sz="3500" dirty="0"/>
              <a:t> beam in the case UE uses beamforming</a:t>
            </a:r>
          </a:p>
          <a:p>
            <a:pPr lvl="0"/>
            <a:r>
              <a:rPr lang="en-US" sz="4000" b="1" dirty="0"/>
              <a:t>FFS Indication of information related to </a:t>
            </a:r>
            <a:r>
              <a:rPr lang="en-US" sz="4000" b="1" dirty="0" err="1"/>
              <a:t>Tx</a:t>
            </a:r>
            <a:r>
              <a:rPr lang="en-US" sz="4000" b="1" dirty="0"/>
              <a:t>/Rx beam correspondence is supported</a:t>
            </a:r>
          </a:p>
          <a:p>
            <a:pPr lvl="0"/>
            <a:r>
              <a:rPr lang="en-US" sz="4000" dirty="0"/>
              <a:t>Study UL beam management based on:</a:t>
            </a:r>
          </a:p>
          <a:p>
            <a:pPr lvl="1"/>
            <a:r>
              <a:rPr lang="en-US" sz="4000" dirty="0"/>
              <a:t>PRACH</a:t>
            </a:r>
          </a:p>
          <a:p>
            <a:pPr lvl="1"/>
            <a:r>
              <a:rPr lang="en-US" sz="4000" dirty="0"/>
              <a:t>SRS</a:t>
            </a:r>
          </a:p>
          <a:p>
            <a:pPr lvl="1"/>
            <a:r>
              <a:rPr lang="en-US" sz="4000" dirty="0"/>
              <a:t>DM-RS</a:t>
            </a:r>
          </a:p>
          <a:p>
            <a:pPr lvl="1"/>
            <a:r>
              <a:rPr lang="en-US" sz="4000" dirty="0"/>
              <a:t>Other channels and reference signals are not precluded</a:t>
            </a:r>
          </a:p>
          <a:p>
            <a:pPr lvl="0"/>
            <a:r>
              <a:rPr lang="en-US" sz="4000" b="1" dirty="0"/>
              <a:t>Study uplink beam management procedure by considering the </a:t>
            </a:r>
            <a:r>
              <a:rPr lang="en-US" sz="4000" b="1" dirty="0" err="1"/>
              <a:t>Tx</a:t>
            </a:r>
            <a:r>
              <a:rPr lang="en-US" sz="4000" b="1" dirty="0"/>
              <a:t>/Rx beam correspondence</a:t>
            </a:r>
          </a:p>
          <a:p>
            <a:pPr lvl="1"/>
            <a:r>
              <a:rPr lang="en-US" sz="4000" b="1" dirty="0"/>
              <a:t>For the case of TRP and UE have </a:t>
            </a:r>
            <a:r>
              <a:rPr lang="en-US" sz="4000" b="1" dirty="0" err="1"/>
              <a:t>Tx</a:t>
            </a:r>
            <a:r>
              <a:rPr lang="en-US" sz="4000" b="1" dirty="0"/>
              <a:t>/Rx beam correspondence</a:t>
            </a:r>
          </a:p>
          <a:p>
            <a:pPr lvl="1"/>
            <a:r>
              <a:rPr lang="en-US" sz="4000" b="1" dirty="0"/>
              <a:t>For the case of TRP has no </a:t>
            </a:r>
            <a:r>
              <a:rPr lang="en-US" sz="4000" b="1" dirty="0" err="1"/>
              <a:t>Tx</a:t>
            </a:r>
            <a:r>
              <a:rPr lang="en-US" sz="4000" b="1" dirty="0"/>
              <a:t>/Rx beam correspondence and/or UE has no </a:t>
            </a:r>
            <a:r>
              <a:rPr lang="en-US" sz="4000" b="1" dirty="0" err="1"/>
              <a:t>Tx</a:t>
            </a:r>
            <a:r>
              <a:rPr lang="en-US" sz="4000" b="1" dirty="0"/>
              <a:t>/Rx beam correspondence</a:t>
            </a:r>
          </a:p>
        </p:txBody>
      </p:sp>
    </p:spTree>
    <p:extLst>
      <p:ext uri="{BB962C8B-B14F-4D97-AF65-F5344CB8AC3E}">
        <p14:creationId xmlns:p14="http://schemas.microsoft.com/office/powerpoint/2010/main" val="295357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Study </a:t>
            </a:r>
            <a:r>
              <a:rPr lang="en-US" sz="2400" dirty="0"/>
              <a:t>whether or not procedure(s) for determining </a:t>
            </a:r>
            <a:r>
              <a:rPr lang="en-US" sz="2400" dirty="0" smtClean="0"/>
              <a:t>UE’s capability on beam </a:t>
            </a:r>
            <a:r>
              <a:rPr lang="en-US" sz="2400" dirty="0"/>
              <a:t>correspondence is </a:t>
            </a:r>
            <a:r>
              <a:rPr lang="en-US" sz="2400" dirty="0" smtClean="0"/>
              <a:t>needed. </a:t>
            </a:r>
          </a:p>
          <a:p>
            <a:pPr lvl="1"/>
            <a:r>
              <a:rPr lang="en-GB" sz="1800" dirty="0" smtClean="0"/>
              <a:t>e.g</a:t>
            </a:r>
            <a:r>
              <a:rPr lang="en-GB" sz="1800" dirty="0"/>
              <a:t>. the procedure may include comparison between feedback from TRP and </a:t>
            </a:r>
            <a:r>
              <a:rPr lang="en-GB" sz="1800" dirty="0" smtClean="0"/>
              <a:t>reciprocity/correspondence </a:t>
            </a:r>
            <a:r>
              <a:rPr lang="en-GB" sz="1800" dirty="0"/>
              <a:t>based beam determination </a:t>
            </a:r>
          </a:p>
          <a:p>
            <a:pPr lvl="1"/>
            <a:r>
              <a:rPr lang="en-US" sz="2000" dirty="0"/>
              <a:t>t</a:t>
            </a:r>
            <a:r>
              <a:rPr lang="en-US" sz="2000" dirty="0" smtClean="0"/>
              <a:t>he </a:t>
            </a:r>
            <a:r>
              <a:rPr lang="en-US" sz="2000" dirty="0"/>
              <a:t>study may consider the following aspects - </a:t>
            </a:r>
          </a:p>
          <a:p>
            <a:pPr lvl="2"/>
            <a:r>
              <a:rPr lang="en-GB" sz="1400" dirty="0" smtClean="0"/>
              <a:t>e.g</a:t>
            </a:r>
            <a:r>
              <a:rPr lang="en-GB" sz="1400" dirty="0"/>
              <a:t>. metrics to be considered SNR/Power (beam-quality), CSI, and others</a:t>
            </a:r>
          </a:p>
          <a:p>
            <a:pPr lvl="2"/>
            <a:r>
              <a:rPr lang="en-GB" sz="1400" dirty="0"/>
              <a:t>e.g. values of the metrics at which beam correspondence is declared</a:t>
            </a:r>
          </a:p>
          <a:p>
            <a:pPr marL="0" indent="0">
              <a:buNone/>
            </a:pPr>
            <a:endParaRPr lang="en-GB" sz="2400" dirty="0" smtClean="0"/>
          </a:p>
          <a:p>
            <a:r>
              <a:rPr lang="en-GB" sz="2400" dirty="0" smtClean="0"/>
              <a:t>Support reporting to the gNB about beam </a:t>
            </a:r>
            <a:r>
              <a:rPr lang="en-GB" sz="2400" dirty="0"/>
              <a:t>correspondence </a:t>
            </a:r>
            <a:r>
              <a:rPr lang="en-GB" sz="2400" dirty="0" smtClean="0"/>
              <a:t>at the UE</a:t>
            </a:r>
          </a:p>
          <a:p>
            <a:pPr lvl="1"/>
            <a:r>
              <a:rPr lang="en-GB" sz="2000" dirty="0" smtClean="0"/>
              <a:t>FFS: signalling mechanisms</a:t>
            </a:r>
            <a:endParaRPr lang="en-GB" sz="2000" dirty="0"/>
          </a:p>
          <a:p>
            <a:pPr marL="0" indent="0">
              <a:buNone/>
            </a:pPr>
            <a:endParaRPr lang="en-GB" dirty="0" smtClean="0"/>
          </a:p>
          <a:p>
            <a:pPr lvl="1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76335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procedure for determining beam correspondence </a:t>
            </a:r>
          </a:p>
          <a:p>
            <a:pPr lvl="1"/>
            <a:r>
              <a:rPr lang="en-US" altLang="ja-JP" dirty="0"/>
              <a:t>Step1: </a:t>
            </a:r>
            <a:r>
              <a:rPr lang="en-US" altLang="ja-JP" dirty="0" err="1"/>
              <a:t>Tx</a:t>
            </a:r>
            <a:r>
              <a:rPr lang="en-US" altLang="ja-JP" dirty="0"/>
              <a:t> beam sweeping</a:t>
            </a:r>
          </a:p>
          <a:p>
            <a:pPr lvl="1"/>
            <a:r>
              <a:rPr lang="en-US" altLang="ja-JP" dirty="0"/>
              <a:t>Step2: Inform selected beam information based on </a:t>
            </a:r>
            <a:r>
              <a:rPr lang="en-US" altLang="ja-JP" dirty="0" smtClean="0"/>
              <a:t>Step1</a:t>
            </a:r>
          </a:p>
          <a:p>
            <a:pPr lvl="2"/>
            <a:r>
              <a:rPr lang="en-US" altLang="ja-JP" dirty="0"/>
              <a:t>e</a:t>
            </a:r>
            <a:r>
              <a:rPr lang="en-US" altLang="ja-JP" dirty="0" smtClean="0"/>
              <a:t>.g., beam index is signaled</a:t>
            </a:r>
            <a:endParaRPr lang="en-US" altLang="ja-JP" dirty="0"/>
          </a:p>
          <a:p>
            <a:pPr lvl="1"/>
            <a:r>
              <a:rPr lang="en-US" altLang="ja-JP" dirty="0"/>
              <a:t>Step3: Reciprocity based Rx beam selection</a:t>
            </a:r>
          </a:p>
          <a:p>
            <a:pPr lvl="1"/>
            <a:r>
              <a:rPr lang="en-US" altLang="ja-JP" dirty="0"/>
              <a:t>Step4: Compare selected beams in steps 2 and 3 and judge correspondence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35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9693</TotalTime>
  <Words>514</Words>
  <Application>Microsoft Office PowerPoint</Application>
  <PresentationFormat>On-screen Show (4:3)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Office テーマ</vt:lpstr>
      <vt:lpstr>WF on Beam Correspondence</vt:lpstr>
      <vt:lpstr>Background (1/2)</vt:lpstr>
      <vt:lpstr>Background (2/2)</vt:lpstr>
      <vt:lpstr>Proposal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Sai Dhiraj Amuru</cp:lastModifiedBy>
  <cp:revision>626</cp:revision>
  <dcterms:created xsi:type="dcterms:W3CDTF">2014-09-26T23:14:47Z</dcterms:created>
  <dcterms:modified xsi:type="dcterms:W3CDTF">2016-11-17T22:59:30Z</dcterms:modified>
</cp:coreProperties>
</file>