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>
        <p:scale>
          <a:sx n="75" d="100"/>
          <a:sy n="75" d="100"/>
        </p:scale>
        <p:origin x="1662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11/18/2016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WF on DMRS for PUSCH in </a:t>
            </a:r>
            <a:r>
              <a:rPr lang="en-US" altLang="zh-CN" dirty="0" err="1"/>
              <a:t>UpPTS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CMCC, 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>
                <a:solidFill>
                  <a:schemeClr val="tx1"/>
                </a:solidFill>
              </a:rPr>
              <a:t>, CATT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#87</a:t>
            </a:r>
          </a:p>
          <a:p>
            <a:r>
              <a:rPr lang="en-GB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Reno, USA 14th - 18th November 2016</a:t>
            </a:r>
            <a:endParaRPr lang="en-US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6.2.7</a:t>
            </a:r>
            <a:endParaRPr lang="ja-JP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/>
              <a:t>R1-16</a:t>
            </a:r>
            <a:r>
              <a:rPr lang="en-US" altLang="en-US" b="1" dirty="0"/>
              <a:t>13674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8229600" cy="1143000"/>
          </a:xfrm>
        </p:spPr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836712"/>
            <a:ext cx="8229600" cy="4525963"/>
          </a:xfrm>
        </p:spPr>
        <p:txBody>
          <a:bodyPr/>
          <a:lstStyle/>
          <a:p>
            <a:pPr lvl="0"/>
            <a:r>
              <a:rPr lang="en-GB" altLang="zh-CN" sz="2400" dirty="0"/>
              <a:t>The UE can be configured by RRC not to transmit DMRS for PUSCH in </a:t>
            </a:r>
            <a:r>
              <a:rPr lang="en-GB" altLang="zh-CN" sz="2400" dirty="0" err="1"/>
              <a:t>UpPTS</a:t>
            </a:r>
            <a:r>
              <a:rPr lang="en-GB" altLang="zh-CN" sz="2400" dirty="0"/>
              <a:t> per carrier</a:t>
            </a:r>
            <a:endParaRPr lang="zh-CN" altLang="zh-CN" sz="2400" dirty="0"/>
          </a:p>
          <a:p>
            <a:pPr lvl="1"/>
            <a:r>
              <a:rPr lang="en-GB" altLang="zh-CN" sz="2000" dirty="0"/>
              <a:t>This configuration is a UE capability</a:t>
            </a:r>
            <a:endParaRPr lang="zh-CN" altLang="zh-CN" sz="2000" dirty="0"/>
          </a:p>
          <a:p>
            <a:pPr lvl="1"/>
            <a:r>
              <a:rPr lang="en-GB" altLang="zh-CN" sz="2000" dirty="0"/>
              <a:t>Note 1: RAN1 assumes that the power and phase of the PA is not changed between PUSCH in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and PUSCH in the following UL </a:t>
            </a:r>
            <a:r>
              <a:rPr lang="en-GB" altLang="zh-CN" sz="2000" dirty="0" err="1"/>
              <a:t>subframe</a:t>
            </a:r>
            <a:endParaRPr lang="zh-CN" altLang="zh-CN" sz="2000" dirty="0"/>
          </a:p>
          <a:p>
            <a:pPr lvl="1"/>
            <a:r>
              <a:rPr lang="en-GB" altLang="zh-CN" sz="2000" dirty="0"/>
              <a:t>Note 2: RAN1 assumes for the above configurations that the UE is configured with Ks=0, is scheduled with the same PRBs in both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and the following UL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on all UL carriers, open loop component in the power control is the same in PUSCH in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and the following UL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, TPC command should not be updated between the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PUSCH and PUSCH in the following UL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, simultaneous PUSCH and PUCCH is not configured, the phase in the PA is kept in the case that there is an empty OFDM(s) between the PUSCH in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and PUSCH in the following UL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, SRS is not transmitted in the PUSCH in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, UL extended CP is not configured, no collision with PRACH format 4 with PUSCH in </a:t>
            </a:r>
            <a:r>
              <a:rPr lang="en-GB" altLang="zh-CN" sz="2000" dirty="0" err="1"/>
              <a:t>UpPTS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868001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86930"/>
            <a:ext cx="8229600" cy="4525963"/>
          </a:xfrm>
        </p:spPr>
        <p:txBody>
          <a:bodyPr/>
          <a:lstStyle/>
          <a:p>
            <a:pPr lvl="0"/>
            <a:r>
              <a:rPr lang="en-US" altLang="zh-CN" sz="2800" dirty="0"/>
              <a:t>For the number of data symbols for PUSCH in </a:t>
            </a:r>
            <a:r>
              <a:rPr lang="en-US" altLang="zh-CN" sz="2800" dirty="0" err="1"/>
              <a:t>UpPTS</a:t>
            </a:r>
            <a:r>
              <a:rPr lang="en-US" altLang="zh-CN" sz="2800" dirty="0"/>
              <a:t> that configured by RRC</a:t>
            </a:r>
            <a:endParaRPr lang="zh-CN" altLang="zh-CN" sz="2800" dirty="0"/>
          </a:p>
          <a:p>
            <a:pPr lvl="1"/>
            <a:r>
              <a:rPr lang="en-US" altLang="zh-CN" sz="2400" dirty="0"/>
              <a:t>For NCP, the number of data symbols for PUSCH in </a:t>
            </a:r>
            <a:r>
              <a:rPr lang="en-US" altLang="zh-CN" sz="2400" dirty="0" err="1"/>
              <a:t>UpPTS</a:t>
            </a:r>
            <a:r>
              <a:rPr lang="en-US" altLang="zh-CN" sz="2400" dirty="0"/>
              <a:t> include 6, in addition to the already agreed 2,3,4,5;</a:t>
            </a:r>
            <a:endParaRPr lang="zh-CN" altLang="zh-CN" sz="2400" dirty="0"/>
          </a:p>
          <a:p>
            <a:pPr lvl="1"/>
            <a:r>
              <a:rPr lang="en-US" altLang="zh-CN" sz="2400" dirty="0"/>
              <a:t>For ECP, the number of data symbols for PUSCH in </a:t>
            </a:r>
            <a:r>
              <a:rPr lang="en-US" altLang="zh-CN" sz="2400" dirty="0" err="1"/>
              <a:t>UpPTS</a:t>
            </a:r>
            <a:r>
              <a:rPr lang="en-US" altLang="zh-CN" sz="2400" dirty="0"/>
              <a:t> include 5, in addition to the already agreed 1,2,3,4;</a:t>
            </a:r>
            <a:endParaRPr lang="zh-CN" altLang="zh-CN" sz="2400" dirty="0"/>
          </a:p>
          <a:p>
            <a:r>
              <a:rPr lang="en-US" altLang="zh-CN" sz="2800" dirty="0"/>
              <a:t>For TBS selection for PUSCH in </a:t>
            </a:r>
            <a:r>
              <a:rPr lang="en-US" altLang="zh-CN" sz="2800" dirty="0" err="1"/>
              <a:t>UpPTS</a:t>
            </a:r>
            <a:r>
              <a:rPr lang="en-US" altLang="zh-CN" sz="2800" dirty="0"/>
              <a:t>, the PRB scaling factor is 3/8, when 6 data symbols are available for PUSCH in </a:t>
            </a:r>
            <a:r>
              <a:rPr lang="en-US" altLang="zh-CN" sz="2800" dirty="0" err="1"/>
              <a:t>UpPTS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44355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310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DMRS for PUSCH in UpPTS</vt:lpstr>
      <vt:lpstr>Proposal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Xueying</cp:lastModifiedBy>
  <cp:revision>636</cp:revision>
  <dcterms:created xsi:type="dcterms:W3CDTF">2015-04-22T00:12:23Z</dcterms:created>
  <dcterms:modified xsi:type="dcterms:W3CDTF">2016-11-18T01:30:05Z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(3)QUilqRlz256Y1Xq9lrkvL4SV6iHLH4k8wNfjeDCjp7VEMLeAtkCAIQN1IijvthTVA6SkaYNn
Rf7iZwWx+vA2TZwNC5XpG96ORK2EFNlKP3nYx6L4gQA1SECwXMt7I8igL6tE1MT4L+vVYgRg
mpGfosBSDetQB4ux2HS/Dh22lm8hpX97LjOz6kriWCaw6r6nI9foQ8P4Z9Kn2vF7apd+XGIz
VWP+9CVFRgU9QeM0To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ZvCt/ruWlBcMzG2Q2GnXKBDlZnn4zQhjcEfwB544KwokgKHcMGDuGU
R56R6fEwM4VGIvxgAoG7HkPwaeytI4Jggr488p+uZiYxVhNi8+delfvGupKHGEIIo9bSwObP
253dF0m59eGF+BGaWXFUNXzJctSrNiRf+WM7oEk4XGUqQ9CI6g2oyza0BuPBgT6oHI1myj/g
rMPaF05WbQPT5IijMBz2EZsotVmJj8nOvmWM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mz/2bmKRsJgDZ8gHtVzjJACnNhENNhO1aId1
jJm8tnI7lhMOfu1+ruL5JTihcmlM62wJSXMEoEhe/myLzJdoNSvrBWtDpeCzeTLGVHz3jD3v
mHXVCGNHuVTNqsRiWlIDSw==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