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73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8" autoAdjust="0"/>
    <p:restoredTop sz="94660"/>
  </p:normalViewPr>
  <p:slideViewPr>
    <p:cSldViewPr>
      <p:cViewPr>
        <p:scale>
          <a:sx n="75" d="100"/>
          <a:sy n="75" d="100"/>
        </p:scale>
        <p:origin x="-1452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RRM measurement</a:t>
            </a:r>
          </a:p>
          <a:p>
            <a:pPr algn="ctr"/>
            <a:r>
              <a:rPr lang="en-US" altLang="ja-JP" sz="3600" dirty="0" smtClean="0">
                <a:latin typeface="Calibri" panose="020F0502020204030204" pitchFamily="34" charset="0"/>
              </a:rPr>
              <a:t>in IDLE mode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err="1" smtClean="0">
                <a:latin typeface="Calibri" panose="020F0502020204030204" pitchFamily="34" charset="0"/>
              </a:rPr>
              <a:t>MediaTek</a:t>
            </a:r>
            <a:r>
              <a:rPr lang="en-US" altLang="ko-KR" sz="2400" dirty="0" smtClean="0">
                <a:latin typeface="Calibri" panose="020F0502020204030204" pitchFamily="34" charset="0"/>
              </a:rPr>
              <a:t>, Intel, Samsung, NTT </a:t>
            </a:r>
            <a:r>
              <a:rPr lang="en-US" altLang="ko-KR" sz="2400" dirty="0" err="1" smtClean="0">
                <a:latin typeface="Calibri" panose="020F0502020204030204" pitchFamily="34" charset="0"/>
              </a:rPr>
              <a:t>DoCoMo</a:t>
            </a:r>
            <a:r>
              <a:rPr lang="en-US" altLang="ko-KR" sz="2400" dirty="0" smtClean="0">
                <a:latin typeface="Calibri" panose="020F0502020204030204" pitchFamily="34" charset="0"/>
              </a:rPr>
              <a:t>, …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1" y="548680"/>
            <a:ext cx="1446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R1-1613603</a:t>
            </a:r>
            <a:endParaRPr lang="en-US" altLang="zh-CN" sz="2000" b="1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7.1.2.6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Background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dirty="0" smtClean="0"/>
              <a:t>Note: In this WF, IDLE mode refers to a UE state similar to LTE IDLE state, whose exact definition is up to RAN2</a:t>
            </a:r>
          </a:p>
          <a:p>
            <a:pPr lvl="0"/>
            <a:r>
              <a:rPr lang="en-US" dirty="0" smtClean="0"/>
              <a:t>Note: In this WF, CONNECTED mode refers to a UE state similar to LTE CONNECTED state, whose exact definition is up to RAN2</a:t>
            </a:r>
          </a:p>
          <a:p>
            <a:pPr lvl="0"/>
            <a:r>
              <a:rPr lang="en-US" dirty="0" smtClean="0"/>
              <a:t>Note: In this WF, cell refers to NR cell which is tied to a same ID carried by NR-SS.</a:t>
            </a:r>
          </a:p>
          <a:p>
            <a:pPr lvl="1"/>
            <a:r>
              <a:rPr lang="en-US" dirty="0" smtClean="0"/>
              <a:t>Detailed definition of NR cell FFS</a:t>
            </a:r>
          </a:p>
          <a:p>
            <a:pPr lvl="0"/>
            <a:r>
              <a:rPr lang="en-US" dirty="0" smtClean="0"/>
              <a:t>NR supports cell-level mobility based on DL cell-level measurement (e.g. RSRP for each cell) in IDLE mode UE</a:t>
            </a:r>
          </a:p>
          <a:p>
            <a:pPr lvl="1"/>
            <a:r>
              <a:rPr lang="en-US" dirty="0" smtClean="0"/>
              <a:t>Study the following DL signals for IDLE mode RRM measurement</a:t>
            </a:r>
          </a:p>
          <a:p>
            <a:pPr lvl="2"/>
            <a:r>
              <a:rPr lang="en-US" dirty="0" smtClean="0"/>
              <a:t>Option 1: Synchronization signal (e.g., NR-PSS, NR-SSS)</a:t>
            </a:r>
          </a:p>
          <a:p>
            <a:pPr lvl="2"/>
            <a:r>
              <a:rPr lang="en-US" dirty="0" smtClean="0"/>
              <a:t>Option 2: RS for demodulating broadcast channel</a:t>
            </a:r>
          </a:p>
          <a:p>
            <a:pPr lvl="2"/>
            <a:r>
              <a:rPr lang="en-US" dirty="0" smtClean="0"/>
              <a:t>Option 3: RS for mobility</a:t>
            </a:r>
          </a:p>
          <a:p>
            <a:pPr lvl="3"/>
            <a:r>
              <a:rPr lang="en-US" dirty="0" smtClean="0"/>
              <a:t>FFS if and how to associate the cell ID with this RS</a:t>
            </a:r>
          </a:p>
          <a:p>
            <a:pPr lvl="3"/>
            <a:r>
              <a:rPr lang="en-US" dirty="0" smtClean="0"/>
              <a:t>FFS this RS is for multi-beam and/or single-beam</a:t>
            </a:r>
          </a:p>
          <a:p>
            <a:pPr lvl="2"/>
            <a:r>
              <a:rPr lang="en-US" dirty="0" smtClean="0"/>
              <a:t>Option 4: Any combinations of above</a:t>
            </a:r>
          </a:p>
          <a:p>
            <a:pPr lvl="2"/>
            <a:r>
              <a:rPr lang="en-US" dirty="0" smtClean="0"/>
              <a:t>Other options are not precluded</a:t>
            </a:r>
          </a:p>
          <a:p>
            <a:pPr lvl="1"/>
            <a:r>
              <a:rPr lang="en-US" dirty="0" smtClean="0"/>
              <a:t>FFS: QCL definition for DL signal for IDLE mode RRM measurement</a:t>
            </a:r>
          </a:p>
          <a:p>
            <a:pPr lvl="0"/>
            <a:r>
              <a:rPr lang="en-US" dirty="0" smtClean="0"/>
              <a:t>FFS whether NR cell is defined only for “IDLE mode” or for both IDLE and CONNECTED mode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6790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Proposals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51054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IDLE mode, the default bandwidth for DL RRM measurement assumed by UE is not larger than the transmission bandwidth of SS block.</a:t>
            </a:r>
          </a:p>
          <a:p>
            <a:pPr lvl="1"/>
            <a:r>
              <a:rPr lang="en-US" altLang="ko-KR" sz="2000" dirty="0" smtClean="0"/>
              <a:t>The default measurement bandwidth assumed by UE is specified for the given frequency range.</a:t>
            </a:r>
          </a:p>
          <a:p>
            <a:pPr lvl="1"/>
            <a:r>
              <a:rPr lang="en-US" altLang="ko-KR" sz="2200" dirty="0" smtClean="0"/>
              <a:t>The minimum default measured bandwidth assumed by UE is &gt;= X </a:t>
            </a:r>
            <a:r>
              <a:rPr lang="en-US" altLang="ko-KR" sz="2200" dirty="0" err="1" smtClean="0"/>
              <a:t>Mhz</a:t>
            </a:r>
            <a:r>
              <a:rPr lang="en-US" altLang="ko-KR" sz="2200" dirty="0" smtClean="0"/>
              <a:t> where X is FFS.</a:t>
            </a:r>
          </a:p>
          <a:p>
            <a:pPr lvl="1"/>
            <a:r>
              <a:rPr lang="en-US" altLang="ko-KR" sz="2000" dirty="0" smtClean="0"/>
              <a:t>FFS: </a:t>
            </a:r>
            <a:r>
              <a:rPr lang="en-US" sz="2000" dirty="0" smtClean="0"/>
              <a:t>DL signals for IDLE mode RRM measurement</a:t>
            </a:r>
            <a:r>
              <a:rPr lang="en-US" altLang="ko-KR" sz="2000" dirty="0" smtClean="0"/>
              <a:t> are carried within SS block.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5696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3208</TotalTime>
  <Words>311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테마</vt:lpstr>
      <vt:lpstr>Slide 1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mtk09788</cp:lastModifiedBy>
  <cp:revision>199</cp:revision>
  <dcterms:created xsi:type="dcterms:W3CDTF">2016-04-11T00:08:37Z</dcterms:created>
  <dcterms:modified xsi:type="dcterms:W3CDTF">2016-11-17T05:56:17Z</dcterms:modified>
</cp:coreProperties>
</file>