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9CBF-7578-4D0C-B983-DF5CDDADABDB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UE Beam Determination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CATT, ….</a:t>
            </a:r>
            <a:endParaRPr lang="en-US" dirty="0"/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702371" y="11672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R1-1613546</a:t>
            </a:r>
            <a:endParaRPr kumimoji="1" lang="ja-JP" altLang="en-US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020" y="81099"/>
            <a:ext cx="3858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#87   </a:t>
            </a:r>
            <a:endParaRPr lang="en-US" altLang="ja-JP" dirty="0" smtClean="0"/>
          </a:p>
          <a:p>
            <a:r>
              <a:rPr lang="en-US" altLang="ja-JP" dirty="0" smtClean="0"/>
              <a:t>Reno</a:t>
            </a:r>
            <a:r>
              <a:rPr lang="en-US" altLang="ja-JP" dirty="0"/>
              <a:t>, USA 14th – 18th November </a:t>
            </a:r>
            <a:r>
              <a:rPr lang="en-US" altLang="ja-JP" dirty="0" smtClean="0"/>
              <a:t>2016</a:t>
            </a:r>
          </a:p>
          <a:p>
            <a:r>
              <a:rPr lang="en-US" altLang="ja-JP" dirty="0" smtClean="0"/>
              <a:t>Agenda: </a:t>
            </a:r>
            <a:r>
              <a:rPr lang="en-US" altLang="ja-JP" dirty="0" smtClean="0"/>
              <a:t>7.1.2.5</a:t>
            </a:r>
            <a:endParaRPr lang="en-US" altLang="ja-JP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For DL multi-beam configuration with/without beam correspondence</a:t>
            </a:r>
          </a:p>
          <a:p>
            <a:pPr lvl="1"/>
            <a:r>
              <a:rPr lang="en-US" altLang="zh-CN" dirty="0" smtClean="0"/>
              <a:t>UE determination of a beam (ID) occurs at one of the following instances</a:t>
            </a:r>
          </a:p>
          <a:p>
            <a:pPr lvl="2"/>
            <a:r>
              <a:rPr lang="en-US" altLang="zh-CN" dirty="0" smtClean="0"/>
              <a:t>During DL synchronization</a:t>
            </a:r>
            <a:endParaRPr lang="en-US" altLang="zh-CN" strike="sngStrike" dirty="0" smtClean="0"/>
          </a:p>
          <a:p>
            <a:pPr lvl="2"/>
            <a:r>
              <a:rPr lang="en-US" altLang="zh-CN" dirty="0" smtClean="0"/>
              <a:t>After DL synchronization but before RACH procedure</a:t>
            </a:r>
          </a:p>
          <a:p>
            <a:pPr lvl="2"/>
            <a:r>
              <a:rPr lang="en-US" altLang="zh-CN" dirty="0" smtClean="0"/>
              <a:t>After RACH procedure</a:t>
            </a:r>
          </a:p>
          <a:p>
            <a:pPr lvl="1"/>
            <a:r>
              <a:rPr lang="en-US" altLang="zh-CN" dirty="0" smtClean="0"/>
              <a:t>Beam ID indication</a:t>
            </a:r>
          </a:p>
          <a:p>
            <a:pPr lvl="2"/>
            <a:r>
              <a:rPr lang="en-US" altLang="zh-CN" dirty="0" smtClean="0"/>
              <a:t>During RACH procedure</a:t>
            </a:r>
          </a:p>
          <a:p>
            <a:pPr lvl="2"/>
            <a:r>
              <a:rPr lang="en-US" altLang="zh-CN" dirty="0" smtClean="0"/>
              <a:t>After RACH procedure</a:t>
            </a:r>
            <a:endParaRPr lang="zh-CN" alt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72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UE Beam Determination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Determination</dc:title>
  <dc:creator>Tony Ekpenyong</dc:creator>
  <cp:lastModifiedBy>Tony Ekpenyong</cp:lastModifiedBy>
  <cp:revision>7</cp:revision>
  <dcterms:created xsi:type="dcterms:W3CDTF">2016-11-16T17:32:32Z</dcterms:created>
  <dcterms:modified xsi:type="dcterms:W3CDTF">2016-11-16T22:59:03Z</dcterms:modified>
</cp:coreProperties>
</file>