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>
        <p:scale>
          <a:sx n="60" d="100"/>
          <a:sy n="60" d="100"/>
        </p:scale>
        <p:origin x="-1386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altLang="zh-CN" sz="5400" dirty="0" smtClean="0"/>
              <a:t>Way forward on NPRS sequence generation</a:t>
            </a:r>
            <a:br>
              <a:rPr lang="en-US" altLang="zh-CN" sz="5400" dirty="0" smtClean="0"/>
            </a:b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smtClean="0"/>
              <a:t>Ericsson, Nokia, </a:t>
            </a:r>
            <a:r>
              <a:rPr lang="en-US" altLang="zh-CN" dirty="0" smtClean="0">
                <a:cs typeface="Times New Roman" pitchFamily="18" charset="0"/>
              </a:rPr>
              <a:t>ZTE, </a:t>
            </a:r>
            <a:r>
              <a:rPr lang="en-US" altLang="zh-CN" dirty="0" smtClean="0">
                <a:cs typeface="Times New Roman" pitchFamily="18" charset="0"/>
              </a:rPr>
              <a:t>ZTE </a:t>
            </a:r>
            <a:r>
              <a:rPr lang="en-GB" altLang="zh-CN" dirty="0" smtClean="0">
                <a:cs typeface="Times New Roman" pitchFamily="18" charset="0"/>
              </a:rPr>
              <a:t>Microelectronics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R1-1613526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2518" y="291970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071" y="217208"/>
            <a:ext cx="11524128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 on sequence generation for NPRS</a:t>
            </a:r>
            <a:endParaRPr lang="zh-CN" altLang="en-US" sz="40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内容占位符 9"/>
          <p:cNvSpPr>
            <a:spLocks noGrp="1"/>
          </p:cNvSpPr>
          <p:nvPr>
            <p:ph idx="1"/>
          </p:nvPr>
        </p:nvSpPr>
        <p:spPr>
          <a:xfrm>
            <a:off x="664773" y="1715264"/>
            <a:ext cx="10515600" cy="4351338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NPRS sequence is determined based on a subsequence of length-2 truncated from PRS sequence introduced in Rel-14 for further indoor positioning enhancements.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For stand-alone and guard band operations, the length-2 NPRS sequence is the central 2 elements of Rel-14 PRS sequence.</a:t>
            </a:r>
          </a:p>
          <a:p>
            <a:pPr lvl="1"/>
            <a:r>
              <a:rPr lang="en-GB" altLang="zh-CN" dirty="0" smtClean="0"/>
              <a:t>For in-band operation, the length-2 NPRS sequence is truncated from Rel-14 PRS sequence corresponding to the LTE PRB of the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carrier</a:t>
            </a:r>
            <a:r>
              <a:rPr lang="en-US" altLang="zh-CN" dirty="0" smtClean="0"/>
              <a:t>.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111</Words>
  <Application>Microsoft Office PowerPoint</Application>
  <PresentationFormat>自定义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NPRS sequence generation </vt:lpstr>
      <vt:lpstr>Proposals on sequence generation for NPRS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198</cp:revision>
  <dcterms:created xsi:type="dcterms:W3CDTF">2016-03-23T22:01:47Z</dcterms:created>
  <dcterms:modified xsi:type="dcterms:W3CDTF">2016-11-17T22:19:01Z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(3)hVZV1hCd2bHQzznr7EA1GTuGaIszjUjXnc9Wv8/fa2GslpGNolpML2EPVycNNZres8L0LUIk
2jwz10HtUSW6DBPU1vR0CpGb1LG9nRWgtRqSXiNRW8+Dack2P0M5n08Uomzp3DO6tqY49QT8
z3d/QcvtFm6st/l8AambPP6QF2xNvYkOzwGp9qnUQJad62CwQbh/V86SH9hL+2CLNrMU1tPH
3gSrXwP/3onD1bPUEo</vt:lpwstr>
  </property>
  <property fmtid="{D5CDD505-2E9C-101B-9397-08002B2CF9AE}" pid="3" name="_2015_ms_pID_7253431">
    <vt:lpwstr>q3zWfvhXPOfh/5JyYR138PzYDrAPTtAF0tewZO1shwnHJAgRBtMbtX
ArYYNzRjdwXYXog83M+kyY11zMoE19gQwVGJ1vERRETDZwGJyKOmYZTRP/MedvZ7Kc5nMw78
m/VLMJGae2N0Cpuf5P4fXQ8uz+5KL2MnWLOFlc6iFs6TcyA97UBscOEmq2inr8Sgf9bUi27g
G+zQbsFhIRzs4W2gLbEk+hYXosXtfA8UclCF</vt:lpwstr>
  </property>
  <property fmtid="{D5CDD505-2E9C-101B-9397-08002B2CF9AE}" pid="4" name="_2015_ms_pID_7253432">
    <vt:lpwstr>wIp4xKy3ovNPkCJbiRHG14u93seKCa6oRfFc
4Pbb9Bgg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1479413649</vt:lpwstr>
  </property>
</Properties>
</file>