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64" r:id="rId3"/>
    <p:sldId id="271" r:id="rId4"/>
    <p:sldId id="265" r:id="rId5"/>
    <p:sldId id="270" r:id="rId6"/>
    <p:sldId id="266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0058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altLang="zh-CN" dirty="0" smtClean="0">
                <a:ea typeface="宋体" charset="-122"/>
              </a:rPr>
              <a:t>on remaining issues for V2V synchronization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#87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R1-1613516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Reno, USA 14th - 18th Nov. 2016 </a:t>
            </a:r>
            <a:endParaRPr lang="zh-CN" altLang="zh-CN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502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6.2.1.7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ITRI…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This WF aims at addressing </a:t>
            </a:r>
            <a:r>
              <a:rPr lang="en-US" i="1" dirty="0" smtClean="0"/>
              <a:t>all</a:t>
            </a:r>
            <a:r>
              <a:rPr lang="en-US" dirty="0" smtClean="0"/>
              <a:t> the remaining issues on synchronization</a:t>
            </a:r>
          </a:p>
          <a:p>
            <a:endParaRPr lang="en-US" dirty="0" smtClean="0"/>
          </a:p>
          <a:p>
            <a:r>
              <a:rPr lang="en-US" dirty="0" smtClean="0"/>
              <a:t>RAN1#86:</a:t>
            </a:r>
          </a:p>
          <a:p>
            <a:pPr lvl="1"/>
            <a:r>
              <a:rPr lang="en-GB" dirty="0" smtClean="0"/>
              <a:t>If </a:t>
            </a:r>
            <a:r>
              <a:rPr lang="en-GB" dirty="0"/>
              <a:t>the vehicle UE has selected the GNSS as syncRef, </a:t>
            </a:r>
            <a:endParaRPr lang="en-US" dirty="0"/>
          </a:p>
          <a:p>
            <a:pPr lvl="2"/>
            <a:r>
              <a:rPr lang="en-GB" dirty="0"/>
              <a:t>For the OOC case: </a:t>
            </a:r>
            <a:endParaRPr lang="en-US" dirty="0"/>
          </a:p>
          <a:p>
            <a:pPr lvl="3"/>
            <a:r>
              <a:rPr lang="en-GB" dirty="0"/>
              <a:t>The UE transmits SLSS and PSBCH every synchronization period when the SLSS resource is pre-configured and the UE is capable of SLSS/PSBCH transmission;</a:t>
            </a:r>
            <a:endParaRPr lang="en-US" dirty="0"/>
          </a:p>
          <a:p>
            <a:pPr lvl="4"/>
            <a:r>
              <a:rPr lang="en-GB" dirty="0">
                <a:solidFill>
                  <a:srgbClr val="FF0000"/>
                </a:solidFill>
              </a:rPr>
              <a:t>FFS whether any SLSS/PSBCH dropping behaviour is specified, e.g., for congestion control.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GB" dirty="0"/>
              <a:t>For the InC case:</a:t>
            </a:r>
            <a:endParaRPr lang="en-US" dirty="0"/>
          </a:p>
          <a:p>
            <a:pPr lvl="3"/>
            <a:r>
              <a:rPr lang="en-GB" dirty="0"/>
              <a:t>Rel-12 D2D mechanism is reused, i.e.:</a:t>
            </a:r>
            <a:endParaRPr lang="en-US" dirty="0"/>
          </a:p>
          <a:p>
            <a:pPr lvl="4"/>
            <a:r>
              <a:rPr lang="en-GB" dirty="0"/>
              <a:t>RSRP threshold or dedicated </a:t>
            </a:r>
            <a:r>
              <a:rPr lang="en-GB" dirty="0" err="1"/>
              <a:t>signaling</a:t>
            </a:r>
            <a:r>
              <a:rPr lang="en-GB" dirty="0"/>
              <a:t> to determine the SLSS transmission</a:t>
            </a:r>
            <a:endParaRPr lang="en-US" dirty="0"/>
          </a:p>
          <a:p>
            <a:pPr lvl="2"/>
            <a:r>
              <a:rPr lang="en-GB" dirty="0"/>
              <a:t>When GNSS is the highest priority, the UE is not expected to read SLSS from other UEs.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UE capability of SLSS transmission/reception will be discussed later.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4186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Proposal </a:t>
            </a:r>
            <a:r>
              <a:rPr lang="en-US" dirty="0" smtClean="0"/>
              <a:t>1: </a:t>
            </a:r>
            <a:r>
              <a:rPr lang="en-GB" dirty="0"/>
              <a:t>SLSS/PSBCH dropping behaviour is not supported</a:t>
            </a:r>
            <a:r>
              <a:rPr lang="en-US" dirty="0"/>
              <a:t>.</a:t>
            </a:r>
          </a:p>
          <a:p>
            <a:r>
              <a:rPr lang="en-US" dirty="0"/>
              <a:t>Proposal </a:t>
            </a:r>
            <a:r>
              <a:rPr lang="en-US" dirty="0" smtClean="0"/>
              <a:t>2: </a:t>
            </a:r>
            <a:r>
              <a:rPr lang="en-US" dirty="0"/>
              <a:t>SLSS transmission/reception is mandatory </a:t>
            </a:r>
            <a:r>
              <a:rPr lang="en-US" dirty="0" smtClean="0"/>
              <a:t>capability for </a:t>
            </a:r>
            <a:r>
              <a:rPr lang="en-US" dirty="0"/>
              <a:t>PC5-based V2V.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2715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RAN1#86:</a:t>
            </a:r>
          </a:p>
          <a:p>
            <a:pPr lvl="1"/>
            <a:r>
              <a:rPr lang="en-US" dirty="0" smtClean="0"/>
              <a:t>Rel-12 </a:t>
            </a:r>
            <a:r>
              <a:rPr lang="en-US" dirty="0"/>
              <a:t>mechanism is re-used to determine the subframe used for transmissions of SLSS/PSBCH from out-coverage UEs synchronized to SLSS, i.e., two SLSS resources are pre-configured for an out-coverage UE, one is used for SLSS of UE’s syncRef and the other is used for SLSS transmission of the UE.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Working </a:t>
            </a:r>
            <a:r>
              <a:rPr lang="en-US" dirty="0">
                <a:solidFill>
                  <a:srgbClr val="FF0000"/>
                </a:solidFill>
              </a:rPr>
              <a:t>assumption</a:t>
            </a:r>
            <a:r>
              <a:rPr lang="en-US" dirty="0"/>
              <a:t>: An out-coverage UE directly synchronized to GNSS transmits SLSS/PSBCH on the pre-configured sync resource which is one of the two preconfigured sync resources.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FFS</a:t>
            </a:r>
            <a:r>
              <a:rPr lang="en-US" dirty="0">
                <a:solidFill>
                  <a:srgbClr val="FF0000"/>
                </a:solidFill>
              </a:rPr>
              <a:t>: Out-coverage UE indirectly synchronized to GNSS</a:t>
            </a:r>
          </a:p>
          <a:p>
            <a:pPr lvl="2"/>
            <a:r>
              <a:rPr lang="en-US" dirty="0" smtClean="0"/>
              <a:t>In </a:t>
            </a:r>
            <a:r>
              <a:rPr lang="en-US" dirty="0"/>
              <a:t>the other resource, the UE receives PSBCH potentially transmitted from an in-coverage UE.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 </a:t>
            </a:r>
            <a:r>
              <a:rPr lang="en-US" dirty="0">
                <a:solidFill>
                  <a:srgbClr val="FF0000"/>
                </a:solidFill>
              </a:rPr>
              <a:t>whether a UE that selected SLSS ID = 0 as its sync reference transmits SLSS = X (FFS 0 or 168) and PSBCH in a different resource.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FFS </a:t>
            </a:r>
            <a:r>
              <a:rPr lang="en-US" dirty="0">
                <a:solidFill>
                  <a:srgbClr val="FF0000"/>
                </a:solidFill>
              </a:rPr>
              <a:t>PSBCH content if </a:t>
            </a:r>
            <a:r>
              <a:rPr lang="en-US" dirty="0" smtClean="0">
                <a:solidFill>
                  <a:srgbClr val="FF0000"/>
                </a:solidFill>
              </a:rPr>
              <a:t>transmits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If </a:t>
            </a:r>
            <a:r>
              <a:rPr lang="en-GB" dirty="0"/>
              <a:t>the UE detects an eNB in a carrier which is (pre-)configured as the carrier which potentially includes eNBs used as sync reference, </a:t>
            </a:r>
            <a:endParaRPr lang="en-US" dirty="0"/>
          </a:p>
          <a:p>
            <a:pPr lvl="2"/>
            <a:r>
              <a:rPr lang="en-GB" dirty="0"/>
              <a:t>If GNSS is prioritized over eNB by eNB configuration, </a:t>
            </a:r>
            <a:r>
              <a:rPr lang="en-GB" dirty="0">
                <a:solidFill>
                  <a:srgbClr val="FF0000"/>
                </a:solidFill>
              </a:rPr>
              <a:t>UE directly or indirectly synchronized to GNSS has a higher priority than eNB.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539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7624"/>
            <a:ext cx="8229600" cy="518457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/>
              <a:t>confirm the working assumption: An out-coverage UE directly synchronized to GNSS transmits SLSS/PSBCH on the pre-configured sync resource which is one of the two preconfigured sync resources.</a:t>
            </a:r>
          </a:p>
          <a:p>
            <a:pPr lvl="1"/>
            <a:r>
              <a:rPr lang="en-GB" dirty="0"/>
              <a:t>The out-coverage UE indirectly synchronized to GNSS </a:t>
            </a:r>
            <a:r>
              <a:rPr lang="en-GB" dirty="0" smtClean="0"/>
              <a:t>uses </a:t>
            </a:r>
            <a:r>
              <a:rPr lang="en-GB" dirty="0"/>
              <a:t>the other </a:t>
            </a:r>
            <a:r>
              <a:rPr lang="en-GB" dirty="0" smtClean="0"/>
              <a:t>resource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Proposal 4: </a:t>
            </a:r>
            <a:r>
              <a:rPr lang="en-US" dirty="0"/>
              <a:t>a UE selecting SLSS ID = 0 as its synchronization reference transmits SLSS = 168</a:t>
            </a:r>
          </a:p>
          <a:p>
            <a:pPr lvl="1"/>
            <a:r>
              <a:rPr lang="en-US" dirty="0"/>
              <a:t>A UE selecting SLSS ID = 168 as its synchronization reference transmits SLSS within {169,…, 335}.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Proposal 5: </a:t>
            </a:r>
            <a:r>
              <a:rPr lang="en-US" dirty="0"/>
              <a:t>For the </a:t>
            </a:r>
            <a:r>
              <a:rPr lang="en-US" dirty="0" smtClean="0"/>
              <a:t>PSBCH content:</a:t>
            </a:r>
            <a:endParaRPr lang="en-US" dirty="0"/>
          </a:p>
          <a:p>
            <a:pPr lvl="1"/>
            <a:r>
              <a:rPr lang="en-US" dirty="0"/>
              <a:t>All of the existing fields of Rel-12 D2D PSBCH are kept.</a:t>
            </a:r>
          </a:p>
          <a:p>
            <a:pPr lvl="1"/>
            <a:r>
              <a:rPr lang="en-US" dirty="0"/>
              <a:t>Some of the reserved bits on the PSBCH are used to indicate the subchannel size</a:t>
            </a:r>
          </a:p>
          <a:p>
            <a:pPr lvl="1"/>
            <a:r>
              <a:rPr lang="en-US" dirty="0"/>
              <a:t>Adopt the following</a:t>
            </a:r>
          </a:p>
          <a:p>
            <a:pPr lvl="2"/>
            <a:r>
              <a:rPr lang="en-US" dirty="0"/>
              <a:t>One bit on the PSBCH indicates if V2V operation is enabled on the carrier</a:t>
            </a:r>
          </a:p>
          <a:p>
            <a:pPr lvl="2"/>
            <a:r>
              <a:rPr lang="en-US" dirty="0"/>
              <a:t>UE reports timing offset between eNB and GNSS to eNB</a:t>
            </a:r>
          </a:p>
          <a:p>
            <a:pPr lvl="2"/>
            <a:r>
              <a:rPr lang="en-US" dirty="0"/>
              <a:t>Resource pool reconfiguration is indicated in </a:t>
            </a:r>
            <a:r>
              <a:rPr lang="en-US" dirty="0" smtClean="0"/>
              <a:t>PSBCH</a:t>
            </a:r>
          </a:p>
          <a:p>
            <a:pPr lvl="0"/>
            <a:r>
              <a:rPr lang="en-US" dirty="0"/>
              <a:t>Proposal </a:t>
            </a:r>
            <a:r>
              <a:rPr lang="en-US" dirty="0" smtClean="0"/>
              <a:t>6: </a:t>
            </a:r>
            <a:r>
              <a:rPr lang="en-US" dirty="0"/>
              <a:t>for </a:t>
            </a:r>
            <a:r>
              <a:rPr lang="en-US" dirty="0" err="1"/>
              <a:t>InC</a:t>
            </a:r>
            <a:r>
              <a:rPr lang="en-US" dirty="0"/>
              <a:t> case:</a:t>
            </a:r>
          </a:p>
          <a:p>
            <a:pPr lvl="1"/>
            <a:r>
              <a:rPr lang="en-US" dirty="0"/>
              <a:t>UEs transmit SLSS/PSBCH only when they directly synchronizes to GNSS/eNB.</a:t>
            </a:r>
          </a:p>
          <a:p>
            <a:pPr lvl="1"/>
            <a:r>
              <a:rPr lang="en-US" dirty="0"/>
              <a:t>The </a:t>
            </a:r>
            <a:r>
              <a:rPr lang="en-GB" dirty="0"/>
              <a:t>subframe used for transmissions of SLSS/PSBCH from </a:t>
            </a:r>
            <a:r>
              <a:rPr lang="en-GB" dirty="0" err="1"/>
              <a:t>InC</a:t>
            </a:r>
            <a:r>
              <a:rPr lang="en-GB" dirty="0"/>
              <a:t> UEs </a:t>
            </a:r>
            <a:r>
              <a:rPr lang="en-US" dirty="0"/>
              <a:t>is different the </a:t>
            </a:r>
            <a:r>
              <a:rPr lang="en-GB" dirty="0"/>
              <a:t>used for transmissions of SLSS/PSBCH from out-coverage UEs.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8928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RAN1#86</a:t>
            </a:r>
          </a:p>
          <a:p>
            <a:pPr lvl="1"/>
            <a:r>
              <a:rPr lang="en-GB" dirty="0"/>
              <a:t>If the UE detects no eNB in a carrier which is (pre-)configured as the carrier which potentially includes eNBs used as sync reference, the following priority rules should be applied: </a:t>
            </a:r>
            <a:endParaRPr lang="en-US" dirty="0"/>
          </a:p>
          <a:p>
            <a:pPr lvl="2"/>
            <a:r>
              <a:rPr lang="en-GB" dirty="0"/>
              <a:t>P1: GNSS</a:t>
            </a:r>
            <a:endParaRPr lang="en-US" dirty="0"/>
          </a:p>
          <a:p>
            <a:pPr lvl="2"/>
            <a:r>
              <a:rPr lang="en-GB" dirty="0"/>
              <a:t>P2: the following UE has the same priority:</a:t>
            </a:r>
            <a:endParaRPr lang="en-US" dirty="0"/>
          </a:p>
          <a:p>
            <a:pPr lvl="3"/>
            <a:r>
              <a:rPr lang="en-GB" dirty="0">
                <a:solidFill>
                  <a:srgbClr val="FF0000"/>
                </a:solidFill>
              </a:rPr>
              <a:t>UE directly synchronized to GNSS</a:t>
            </a:r>
            <a:endParaRPr lang="en-US" dirty="0">
              <a:solidFill>
                <a:srgbClr val="FF0000"/>
              </a:solidFill>
            </a:endParaRPr>
          </a:p>
          <a:p>
            <a:pPr lvl="3"/>
            <a:r>
              <a:rPr lang="en-GB" dirty="0"/>
              <a:t>UE directly synchronized to eNB </a:t>
            </a:r>
            <a:endParaRPr lang="en-US" dirty="0"/>
          </a:p>
          <a:p>
            <a:pPr lvl="2"/>
            <a:r>
              <a:rPr lang="en-GB" dirty="0"/>
              <a:t>P3: the following UE has the same priority:</a:t>
            </a:r>
            <a:endParaRPr lang="en-US" dirty="0"/>
          </a:p>
          <a:p>
            <a:pPr lvl="3"/>
            <a:r>
              <a:rPr lang="en-GB" dirty="0"/>
              <a:t>UE indirectly synchronized to GNSS (if RAN1 decides to differentiate between direct and indirect synchronization to GNSS)</a:t>
            </a:r>
            <a:endParaRPr lang="en-US" dirty="0"/>
          </a:p>
          <a:p>
            <a:pPr lvl="3"/>
            <a:r>
              <a:rPr lang="en-GB" dirty="0"/>
              <a:t>UE indirectly synchronized to eNB </a:t>
            </a:r>
            <a:endParaRPr lang="en-US" dirty="0"/>
          </a:p>
          <a:p>
            <a:pPr lvl="2"/>
            <a:r>
              <a:rPr lang="en-GB" dirty="0"/>
              <a:t>P4: the remaining UEs have the lowest priority.</a:t>
            </a:r>
            <a:endParaRPr lang="en-US" dirty="0"/>
          </a:p>
          <a:p>
            <a:pPr lvl="1"/>
            <a:r>
              <a:rPr lang="en-GB" dirty="0"/>
              <a:t>The priority order between P1 and P2 can be (pre-)configured.</a:t>
            </a:r>
            <a:endParaRPr lang="en-US" dirty="0"/>
          </a:p>
          <a:p>
            <a:pPr lvl="2"/>
            <a:r>
              <a:rPr lang="en-GB" dirty="0"/>
              <a:t>Note: It is RAN1 understanding that P1 will be prioritized over P2 if the eNB prioritizes GNSS over eNB timing.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989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</a:t>
            </a:r>
            <a:r>
              <a:rPr lang="en-US" dirty="0" smtClean="0"/>
              <a:t>7: </a:t>
            </a:r>
            <a:r>
              <a:rPr lang="en-US" dirty="0"/>
              <a:t>when the pre-configured information indicates GNSS (P1) has lower priority, P2 only applies to the UE directly synchronized to eNB.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37099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</TotalTime>
  <Words>722</Words>
  <Application>Microsoft Office PowerPoint</Application>
  <PresentationFormat>全屏显示(4:3)</PresentationFormat>
  <Paragraphs>68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remaining issues for V2V synchronization</vt:lpstr>
      <vt:lpstr>Background</vt:lpstr>
      <vt:lpstr>Proposal</vt:lpstr>
      <vt:lpstr>Background</vt:lpstr>
      <vt:lpstr>Proposal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z00286845</cp:lastModifiedBy>
  <cp:revision>278</cp:revision>
  <dcterms:created xsi:type="dcterms:W3CDTF">2015-11-14T00:14:15Z</dcterms:created>
  <dcterms:modified xsi:type="dcterms:W3CDTF">2016-11-16T18:43:12Z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(3)/M8fGKo+Oc2pVvGI2gTB+Txe28DOktmgV4OhxjW5p4JTDfHxb7qvwC7RDZTHUV0Vy+HzBoWB
uclJlfgz9/+xIwKxfHYmcPDSvWffck46qaakqQ6PEafFQuutRPRGzi+ANpYjEIxGhUHtSjx+
FQi00S61qzBQWoq93jQ4NHhssoOGfVqwbhNvtIuM6IfPUSppb8YKfG1PI38nD1/VT0G5ADRk
Wcy2Fxq2/Fq9MWWrjf</vt:lpwstr>
  </property>
  <property fmtid="{D5CDD505-2E9C-101B-9397-08002B2CF9AE}" pid="6" name="_2015_ms_pID_7253431">
    <vt:lpwstr>jLN9z4QU4ohJ2DbVZK7Yl8XvgpqMojqQQO61eEFlZTLzvXIjRVUS4T
yR6D5lzMcO+iEc2oJIkPnp8HyH5AAeDvavQIMMAO+ifrWFlGcWsB4Kf1R3DsDq+gc5oK035u
/jp1HJbCe8lTCE2xDumJz3dA+WAd+pRlyDAcHDjFACqGZTV0Xl7qkoE/9VYadVBI3vkSUefd
xqU1PDisT0ecPYRlWxiL8vFa67lIVsKuGbYi</vt:lpwstr>
  </property>
  <property fmtid="{D5CDD505-2E9C-101B-9397-08002B2CF9AE}" pid="7" name="_2015_ms_pID_7253432">
    <vt:lpwstr>Uva2wsIiVread/NFZs1evRTOeH/BZexz6SKa
uWHqnxPliCLdjrAb/ygfNP4spv4cyQ==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1479142646</vt:lpwstr>
  </property>
</Properties>
</file>