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84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747" autoAdjust="0"/>
    <p:restoredTop sz="94660"/>
  </p:normalViewPr>
  <p:slideViewPr>
    <p:cSldViewPr>
      <p:cViewPr varScale="1">
        <p:scale>
          <a:sx n="85" d="100"/>
          <a:sy n="85" d="100"/>
        </p:scale>
        <p:origin x="162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2016/11/16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2016/11/16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2016/11/16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2016/11/16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WF on measurements for </a:t>
            </a:r>
            <a:r>
              <a:rPr lang="en-US" altLang="ja-JP" dirty="0" smtClean="0"/>
              <a:t>dynamic TDD</a:t>
            </a:r>
            <a:br>
              <a:rPr lang="en-US" altLang="ja-JP" dirty="0" smtClean="0"/>
            </a:b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>
          <a:xfrm>
            <a:off x="1115616" y="3886200"/>
            <a:ext cx="6984776" cy="1752600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Samsung</a:t>
            </a:r>
          </a:p>
        </p:txBody>
      </p:sp>
      <p:sp>
        <p:nvSpPr>
          <p:cNvPr id="6" name="テキスト ボックス 3"/>
          <p:cNvSpPr txBox="1">
            <a:spLocks noChangeArrowheads="1"/>
          </p:cNvSpPr>
          <p:nvPr/>
        </p:nvSpPr>
        <p:spPr bwMode="auto">
          <a:xfrm>
            <a:off x="7380312" y="18891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R1-1613515</a:t>
            </a:r>
            <a:endParaRPr lang="ja-JP" altLang="en-US" sz="2400" dirty="0"/>
          </a:p>
        </p:txBody>
      </p:sp>
      <p:sp>
        <p:nvSpPr>
          <p:cNvPr id="7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08735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</a:t>
            </a:r>
            <a:r>
              <a:rPr lang="en-US" altLang="ja-JP" sz="2400" dirty="0" smtClean="0"/>
              <a:t>Meeting #87</a:t>
            </a:r>
            <a:endParaRPr lang="en-US" altLang="ja-JP" sz="2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Reno, USA, 14th </a:t>
            </a:r>
            <a:r>
              <a:rPr lang="en-US" altLang="ja-JP" sz="2400" dirty="0"/>
              <a:t>- </a:t>
            </a:r>
            <a:r>
              <a:rPr lang="en-US" altLang="ja-JP" sz="2400" dirty="0" smtClean="0"/>
              <a:t>18th November 2016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Agenda </a:t>
            </a:r>
            <a:r>
              <a:rPr lang="en-US" altLang="ja-JP" sz="2400" dirty="0"/>
              <a:t>item </a:t>
            </a:r>
            <a:r>
              <a:rPr lang="en-US" altLang="ja-JP" sz="2400" dirty="0" smtClean="0"/>
              <a:t>7.1.6.2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27841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lvl="0"/>
            <a:r>
              <a:rPr lang="en-GB" dirty="0"/>
              <a:t>For further study of measurements of cross link interference (CLI), it is assumed that they are performed by reusing a physical reference signal used for other purposes</a:t>
            </a:r>
            <a:endParaRPr lang="en-US" dirty="0"/>
          </a:p>
          <a:p>
            <a:pPr lvl="1"/>
            <a:r>
              <a:rPr lang="en-GB" dirty="0"/>
              <a:t>The </a:t>
            </a:r>
            <a:r>
              <a:rPr lang="en-GB" dirty="0" smtClean="0"/>
              <a:t>need </a:t>
            </a:r>
            <a:r>
              <a:rPr lang="en-GB" dirty="0"/>
              <a:t>to enable CLI measurement should be taken into account when designing the RS which is also to be used for CLI </a:t>
            </a:r>
            <a:r>
              <a:rPr lang="en-GB" dirty="0" smtClean="0"/>
              <a:t>measurement</a:t>
            </a:r>
          </a:p>
          <a:p>
            <a:pPr lvl="1"/>
            <a:r>
              <a:rPr lang="en-GB" dirty="0"/>
              <a:t>At least RSRP using CLI measurement should be </a:t>
            </a:r>
            <a:r>
              <a:rPr lang="en-GB" dirty="0" smtClean="0"/>
              <a:t>studied</a:t>
            </a:r>
            <a:endParaRPr lang="en-US" dirty="0" smtClean="0"/>
          </a:p>
          <a:p>
            <a:pPr lvl="1"/>
            <a:r>
              <a:rPr lang="en-US" dirty="0" smtClean="0"/>
              <a:t>Physical </a:t>
            </a:r>
            <a:r>
              <a:rPr lang="en-US" dirty="0"/>
              <a:t>reference signal </a:t>
            </a:r>
            <a:r>
              <a:rPr lang="en-US" dirty="0" smtClean="0"/>
              <a:t>used for CLI measurement should be of </a:t>
            </a:r>
            <a:r>
              <a:rPr lang="en-US" dirty="0"/>
              <a:t>the same type for </a:t>
            </a:r>
            <a:r>
              <a:rPr lang="en-US" dirty="0" smtClean="0"/>
              <a:t>DL</a:t>
            </a:r>
            <a:r>
              <a:rPr lang="en-US" dirty="0"/>
              <a:t> </a:t>
            </a:r>
            <a:r>
              <a:rPr lang="en-US" dirty="0" smtClean="0"/>
              <a:t>&amp;</a:t>
            </a:r>
            <a:r>
              <a:rPr lang="en-US" dirty="0" smtClean="0"/>
              <a:t> UL </a:t>
            </a:r>
            <a:r>
              <a:rPr lang="en-US" dirty="0"/>
              <a:t>(e.g. DM-RS</a:t>
            </a:r>
            <a:r>
              <a:rPr lang="en-US" dirty="0" smtClean="0"/>
              <a:t>)</a:t>
            </a:r>
            <a:endParaRPr lang="en-US" dirty="0" smtClean="0"/>
          </a:p>
          <a:p>
            <a:pPr lvl="1"/>
            <a:r>
              <a:rPr lang="en-GB" dirty="0"/>
              <a:t>To support CLI measurement, RS of a UE or a TRP should be able to be received by another UE or another </a:t>
            </a:r>
            <a:r>
              <a:rPr lang="en-GB" dirty="0" smtClean="0"/>
              <a:t>TRP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69045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10148</TotalTime>
  <Words>136</Words>
  <Application>Microsoft Office PowerPoint</Application>
  <PresentationFormat>On-screen Show (4:3)</PresentationFormat>
  <Paragraphs>12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ＭＳ Ｐゴシック</vt:lpstr>
      <vt:lpstr>Arial</vt:lpstr>
      <vt:lpstr>Calibri</vt:lpstr>
      <vt:lpstr>Office テーマ</vt:lpstr>
      <vt:lpstr>WF on measurements for dynamic TDD 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5139473</dc:creator>
  <cp:lastModifiedBy>Boon Loong Ng</cp:lastModifiedBy>
  <cp:revision>619</cp:revision>
  <dcterms:created xsi:type="dcterms:W3CDTF">2014-09-26T23:14:47Z</dcterms:created>
  <dcterms:modified xsi:type="dcterms:W3CDTF">2016-11-16T18:57:33Z</dcterms:modified>
</cp:coreProperties>
</file>