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8AAE-6B73-45DF-813E-DACD2033D389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SRS transmission for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CATR,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</a:t>
            </a:r>
            <a:r>
              <a:rPr lang="en-GB" altLang="zh-CN" dirty="0" err="1" smtClean="0"/>
              <a:t>Spreadtrum</a:t>
            </a:r>
            <a:r>
              <a:rPr lang="en-GB" altLang="zh-CN" dirty="0" smtClean="0"/>
              <a:t> Communications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129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3GPP TSG RAN1 Meeting #</a:t>
            </a:r>
            <a:r>
              <a:rPr kumimoji="1" lang="en-GB" altLang="ko-KR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87</a:t>
            </a:r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	</a:t>
            </a:r>
          </a:p>
          <a:p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Reno, USA, 14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</a:t>
            </a:r>
            <a:r>
              <a:rPr kumimoji="1" lang="en-GB" altLang="zh-CN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- 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18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November 2016</a:t>
            </a:r>
            <a:endParaRPr kumimoji="1" lang="en-US" altLang="ko-KR" sz="2000" dirty="0">
              <a:latin typeface="Calibri" pitchFamily="34" charset="0"/>
              <a:ea typeface="맑은 고딕" pitchFamily="34" charset="-127"/>
              <a:cs typeface="Times New Roman" pitchFamily="18" charset="0"/>
            </a:endParaRPr>
          </a:p>
          <a:p>
            <a:r>
              <a:rPr kumimoji="1" lang="en-US" altLang="ja-JP" sz="2000" dirty="0">
                <a:latin typeface="Calibri" pitchFamily="34" charset="0"/>
                <a:ea typeface="맑은 고딕" pitchFamily="34" charset="-127"/>
                <a:cs typeface="Tahoma" pitchFamily="34" charset="0"/>
              </a:rPr>
              <a:t>Agenda item: </a:t>
            </a:r>
            <a:r>
              <a:rPr kumimoji="1" lang="en-GB" altLang="ja-JP" sz="2000" dirty="0" smtClean="0">
                <a:latin typeface="Calibri" pitchFamily="34" charset="0"/>
                <a:cs typeface="Tahoma" pitchFamily="34" charset="0"/>
              </a:rPr>
              <a:t>7</a:t>
            </a:r>
            <a:r>
              <a:rPr kumimoji="1" lang="en-GB" altLang="zh-CN" sz="2000" dirty="0" smtClean="0">
                <a:latin typeface="Calibri" pitchFamily="34" charset="0"/>
                <a:cs typeface="Tahoma" pitchFamily="34" charset="0"/>
              </a:rPr>
              <a:t>.1.3.2</a:t>
            </a:r>
            <a:endParaRPr kumimoji="1" lang="ja-JP" altLang="en-US" sz="2000" dirty="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481888" y="188913"/>
            <a:ext cx="1473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R1-1</a:t>
            </a:r>
            <a:r>
              <a:rPr kumimoji="1" lang="en-US" altLang="ja-JP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61</a:t>
            </a:r>
            <a:r>
              <a:rPr kumimoji="1" lang="en-US" altLang="zh-CN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3470</a:t>
            </a:r>
            <a:endParaRPr kumimoji="1" lang="ja-JP" altLang="en-US" sz="2000" dirty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39552" y="1340768"/>
            <a:ext cx="3096344" cy="5229200"/>
            <a:chOff x="251520" y="1340768"/>
            <a:chExt cx="3096344" cy="5229200"/>
          </a:xfrm>
        </p:grpSpPr>
        <p:sp>
          <p:nvSpPr>
            <p:cNvPr id="4" name="矩形 3"/>
            <p:cNvSpPr/>
            <p:nvPr/>
          </p:nvSpPr>
          <p:spPr>
            <a:xfrm>
              <a:off x="1187624" y="1340768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187624" y="1988840"/>
              <a:ext cx="1008112" cy="6480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87624" y="2636912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87624" y="3284984"/>
              <a:ext cx="1008112" cy="6480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87624" y="3933056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971600" y="4005064"/>
              <a:ext cx="45719" cy="57606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187624" y="4581128"/>
              <a:ext cx="1008112" cy="6480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187624" y="5229200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1520" y="4077072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PRB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1560" y="5923637"/>
              <a:ext cx="27363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Example: partial-band size =1PRB, 4 partial-bands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83968" y="2708920"/>
            <a:ext cx="2592288" cy="3787299"/>
            <a:chOff x="179512" y="1340768"/>
            <a:chExt cx="2592288" cy="3787299"/>
          </a:xfrm>
        </p:grpSpPr>
        <p:sp>
          <p:nvSpPr>
            <p:cNvPr id="16" name="矩形 15"/>
            <p:cNvSpPr/>
            <p:nvPr/>
          </p:nvSpPr>
          <p:spPr>
            <a:xfrm>
              <a:off x="1187624" y="1340768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187624" y="1988840"/>
              <a:ext cx="1008112" cy="648072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87624" y="2636912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87624" y="3284984"/>
              <a:ext cx="1008112" cy="648072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左大括号 20"/>
            <p:cNvSpPr/>
            <p:nvPr/>
          </p:nvSpPr>
          <p:spPr>
            <a:xfrm>
              <a:off x="971600" y="3329608"/>
              <a:ext cx="45719" cy="57606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9512" y="3401616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PRB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9552" y="4481736"/>
              <a:ext cx="22322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Example: partial-band size =4PRB</a:t>
              </a:r>
              <a:endParaRPr lang="zh-CN" altLang="en-US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The </a:t>
            </a:r>
            <a:r>
              <a:rPr lang="en-US" altLang="zh-CN" sz="2800" dirty="0"/>
              <a:t>size of partial-band is configurable and smallest size can be 1 PRB.</a:t>
            </a:r>
            <a:endParaRPr lang="zh-CN" altLang="zh-CN" sz="2800" dirty="0"/>
          </a:p>
          <a:p>
            <a:pPr lvl="0"/>
            <a:r>
              <a:rPr lang="en-US" altLang="zh-CN" sz="2800" dirty="0" smtClean="0"/>
              <a:t>Simultaneous </a:t>
            </a:r>
            <a:r>
              <a:rPr lang="en-US" altLang="zh-CN" sz="2800" dirty="0"/>
              <a:t>multiple partial-bands transmission is supported depending on UE capability</a:t>
            </a:r>
            <a:r>
              <a:rPr lang="en-US" altLang="zh-CN" sz="2800" dirty="0" smtClean="0"/>
              <a:t>.</a:t>
            </a:r>
          </a:p>
          <a:p>
            <a:pPr lvl="1"/>
            <a:r>
              <a:rPr lang="en-US" altLang="zh-CN" sz="2400" dirty="0" smtClean="0"/>
              <a:t>Single partial-band transmission is a special case</a:t>
            </a:r>
            <a:endParaRPr lang="zh-CN" altLang="zh-CN" sz="2400" dirty="0"/>
          </a:p>
          <a:p>
            <a:r>
              <a:rPr lang="en-US" altLang="zh-CN" sz="2800" dirty="0" smtClean="0"/>
              <a:t>NR </a:t>
            </a:r>
            <a:r>
              <a:rPr lang="en-US" altLang="zh-CN" sz="2800" dirty="0"/>
              <a:t>supports multiple numerologies for SRS transmission from one UE</a:t>
            </a:r>
            <a:r>
              <a:rPr lang="en-US" altLang="zh-CN" sz="2800" dirty="0" smtClean="0"/>
              <a:t>.</a:t>
            </a:r>
          </a:p>
          <a:p>
            <a:pPr lvl="1"/>
            <a:r>
              <a:rPr lang="en-US" altLang="zh-CN" sz="2400" dirty="0" smtClean="0"/>
              <a:t>FFS: whether to support simultaneous transmission of multiple numerologies for one UE</a:t>
            </a: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97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SRS transmission for NR</vt:lpstr>
      <vt:lpstr>Background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transmission in NR</dc:title>
  <dc:creator>rakesh</dc:creator>
  <cp:lastModifiedBy>rakesh</cp:lastModifiedBy>
  <cp:revision>13</cp:revision>
  <dcterms:created xsi:type="dcterms:W3CDTF">2016-11-15T18:06:51Z</dcterms:created>
  <dcterms:modified xsi:type="dcterms:W3CDTF">2016-11-16T16:21:58Z</dcterms:modified>
</cp:coreProperties>
</file>