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2" r:id="rId4"/>
    <p:sldId id="27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737" autoAdjust="0"/>
  </p:normalViewPr>
  <p:slideViewPr>
    <p:cSldViewPr>
      <p:cViewPr varScale="1">
        <p:scale>
          <a:sx n="75" d="100"/>
          <a:sy n="75" d="100"/>
        </p:scale>
        <p:origin x="936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Signaling Design of MUST Case 3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400" dirty="0" smtClean="0">
                <a:solidFill>
                  <a:schemeClr val="tx1"/>
                </a:solidFill>
              </a:rPr>
              <a:t>, CMCC, III, ITRI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R1-1613461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3GPP TSG-RAN WG1 #87</a:t>
            </a:r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2016</a:t>
            </a:r>
          </a:p>
          <a:p>
            <a:r>
              <a:rPr lang="en-US" altLang="zh-CN" sz="2400" dirty="0" smtClean="0"/>
              <a:t>Agenda item 6.2.3.2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 UE configured with MUST is further configured with a value X in {1, 3} by RRC when </a:t>
            </a:r>
            <a:r>
              <a:rPr lang="en-US" sz="2400" i="1" dirty="0" smtClean="0"/>
              <a:t>Rel-13-DMRS-table</a:t>
            </a:r>
            <a:r>
              <a:rPr lang="en-US" sz="2400" dirty="0" smtClean="0"/>
              <a:t>=1</a:t>
            </a:r>
          </a:p>
          <a:p>
            <a:pPr lvl="1"/>
            <a:r>
              <a:rPr lang="en-US" sz="2000" dirty="0" smtClean="0"/>
              <a:t>X stands for the maximum number of MUST interfering spatial layers with assistance information in Case 3</a:t>
            </a:r>
          </a:p>
          <a:p>
            <a:pPr lvl="1"/>
            <a:r>
              <a:rPr lang="en-US" sz="2000" dirty="0" smtClean="0"/>
              <a:t>X is smaller than the maximum number of supported layers for spatial multiplexing in DL</a:t>
            </a:r>
          </a:p>
        </p:txBody>
      </p:sp>
    </p:spTree>
    <p:extLst>
      <p:ext uri="{BB962C8B-B14F-4D97-AF65-F5344CB8AC3E}">
        <p14:creationId xmlns:p14="http://schemas.microsoft.com/office/powerpoint/2010/main" val="161895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For DCI format 2B or </a:t>
            </a:r>
            <a:r>
              <a:rPr lang="en-US" sz="2000" i="1" dirty="0" smtClean="0"/>
              <a:t>Rel-13-DMRS-table</a:t>
            </a:r>
            <a:r>
              <a:rPr lang="en-US" sz="2000" dirty="0" smtClean="0"/>
              <a:t>=0</a:t>
            </a:r>
          </a:p>
          <a:p>
            <a:pPr lvl="1"/>
            <a:r>
              <a:rPr lang="en-US" sz="1800" dirty="0" smtClean="0"/>
              <a:t>2 bits are added to carry assistance information for predefined antenna port of interfering layer provided in Table 1 of next page</a:t>
            </a:r>
          </a:p>
          <a:p>
            <a:pPr lvl="2"/>
            <a:r>
              <a:rPr lang="en-US" sz="1400" dirty="0" smtClean="0"/>
              <a:t>00: No assistance information</a:t>
            </a:r>
          </a:p>
          <a:p>
            <a:pPr lvl="2"/>
            <a:r>
              <a:rPr lang="en-US" sz="1400" dirty="0" smtClean="0"/>
              <a:t>01: MUST interference is present with QPSK</a:t>
            </a:r>
          </a:p>
          <a:p>
            <a:pPr lvl="2"/>
            <a:r>
              <a:rPr lang="en-US" sz="1400" dirty="0" smtClean="0"/>
              <a:t>10: MUST interference is present with 16QAM</a:t>
            </a:r>
          </a:p>
          <a:p>
            <a:pPr lvl="2"/>
            <a:r>
              <a:rPr lang="en-US" sz="1400" dirty="0" smtClean="0"/>
              <a:t>11: MUST interference is present with 64QAM</a:t>
            </a:r>
          </a:p>
          <a:p>
            <a:r>
              <a:rPr lang="en-US" sz="2000" dirty="0" smtClean="0"/>
              <a:t>For DCI formats 2C and </a:t>
            </a:r>
            <a:r>
              <a:rPr lang="en-US" sz="2000" dirty="0"/>
              <a:t>2D and </a:t>
            </a:r>
            <a:r>
              <a:rPr lang="en-US" sz="2000" i="1" dirty="0" smtClean="0"/>
              <a:t>Rel-13-DMRS-table</a:t>
            </a:r>
            <a:r>
              <a:rPr lang="en-US" sz="2000" dirty="0" smtClean="0"/>
              <a:t>=1</a:t>
            </a:r>
          </a:p>
          <a:p>
            <a:pPr lvl="1"/>
            <a:r>
              <a:rPr lang="en-US" sz="1800" dirty="0"/>
              <a:t>When X=1, </a:t>
            </a:r>
            <a:r>
              <a:rPr lang="en-US" sz="1800" dirty="0" smtClean="0"/>
              <a:t>total 4 </a:t>
            </a:r>
            <a:r>
              <a:rPr lang="en-US" sz="1800" dirty="0"/>
              <a:t>bits are added to carry assistance information</a:t>
            </a:r>
          </a:p>
          <a:p>
            <a:pPr lvl="2"/>
            <a:r>
              <a:rPr lang="en-US" sz="1400" dirty="0" smtClean="0"/>
              <a:t>2 </a:t>
            </a:r>
            <a:r>
              <a:rPr lang="en-US" sz="1400" dirty="0"/>
              <a:t>bits </a:t>
            </a:r>
            <a:r>
              <a:rPr lang="en-US" sz="1400" dirty="0" smtClean="0"/>
              <a:t>(denoted as B) with the message provided in Table 2 of the next page</a:t>
            </a:r>
            <a:endParaRPr lang="en-US" sz="1400" dirty="0"/>
          </a:p>
          <a:p>
            <a:pPr lvl="2"/>
            <a:r>
              <a:rPr lang="en-US" sz="1400" dirty="0" smtClean="0"/>
              <a:t>2 </a:t>
            </a:r>
            <a:r>
              <a:rPr lang="en-US" sz="1400" dirty="0"/>
              <a:t>bits for MOD of the single interfering </a:t>
            </a:r>
            <a:r>
              <a:rPr lang="en-US" sz="1400" dirty="0" smtClean="0"/>
              <a:t>layer</a:t>
            </a:r>
          </a:p>
          <a:p>
            <a:pPr lvl="3"/>
            <a:r>
              <a:rPr lang="en-US" sz="1300" dirty="0"/>
              <a:t>00: </a:t>
            </a:r>
            <a:r>
              <a:rPr lang="en-US" sz="1300" dirty="0" smtClean="0"/>
              <a:t>Reserved</a:t>
            </a:r>
            <a:endParaRPr lang="en-US" sz="1300" dirty="0"/>
          </a:p>
          <a:p>
            <a:pPr lvl="3"/>
            <a:r>
              <a:rPr lang="en-US" sz="1300" dirty="0"/>
              <a:t>01: </a:t>
            </a:r>
            <a:r>
              <a:rPr lang="en-US" sz="1300" dirty="0" smtClean="0"/>
              <a:t>QPSK</a:t>
            </a:r>
            <a:endParaRPr lang="en-US" sz="1300" dirty="0"/>
          </a:p>
          <a:p>
            <a:pPr lvl="3"/>
            <a:r>
              <a:rPr lang="en-US" sz="1300" dirty="0"/>
              <a:t>10: </a:t>
            </a:r>
            <a:r>
              <a:rPr lang="en-US" sz="1300" dirty="0" smtClean="0"/>
              <a:t>16QAM</a:t>
            </a:r>
            <a:endParaRPr lang="en-US" sz="1300" dirty="0"/>
          </a:p>
          <a:p>
            <a:pPr lvl="3"/>
            <a:r>
              <a:rPr lang="en-US" sz="1300" dirty="0"/>
              <a:t>11: </a:t>
            </a:r>
            <a:r>
              <a:rPr lang="en-US" sz="1300" dirty="0" smtClean="0"/>
              <a:t>64QAM</a:t>
            </a:r>
            <a:endParaRPr lang="en-US" sz="1300" dirty="0"/>
          </a:p>
          <a:p>
            <a:pPr lvl="1"/>
            <a:r>
              <a:rPr lang="en-US" sz="1800" dirty="0" smtClean="0"/>
              <a:t>When X=3, total 6 bits are added to carry assistance </a:t>
            </a:r>
            <a:r>
              <a:rPr lang="en-US" sz="1800" dirty="0"/>
              <a:t>information for predefined </a:t>
            </a:r>
            <a:r>
              <a:rPr lang="en-US" sz="1800" dirty="0" smtClean="0"/>
              <a:t>ordered antenna ports of interfering layers </a:t>
            </a:r>
            <a:r>
              <a:rPr lang="en-US" sz="1800" dirty="0"/>
              <a:t>provided in Table </a:t>
            </a:r>
            <a:r>
              <a:rPr lang="en-US" sz="1800" dirty="0" smtClean="0"/>
              <a:t>3 </a:t>
            </a:r>
            <a:r>
              <a:rPr lang="en-US" sz="1800" dirty="0"/>
              <a:t>of next </a:t>
            </a:r>
            <a:r>
              <a:rPr lang="en-US" sz="1800" dirty="0" smtClean="0"/>
              <a:t>page. Two bits for each ordered antenna port. The </a:t>
            </a:r>
            <a:r>
              <a:rPr lang="en-US" sz="1800" dirty="0" err="1" smtClean="0"/>
              <a:t>i-th</a:t>
            </a:r>
            <a:r>
              <a:rPr lang="en-US" sz="1800" dirty="0" smtClean="0"/>
              <a:t> 2 bits correspond to the </a:t>
            </a:r>
            <a:r>
              <a:rPr lang="en-US" sz="1800" dirty="0" err="1" smtClean="0"/>
              <a:t>i-th</a:t>
            </a:r>
            <a:r>
              <a:rPr lang="en-US" sz="1800" dirty="0" smtClean="0"/>
              <a:t> predefined antenna port</a:t>
            </a:r>
          </a:p>
          <a:p>
            <a:pPr lvl="2"/>
            <a:r>
              <a:rPr lang="en-US" sz="1400" dirty="0" smtClean="0"/>
              <a:t>Message </a:t>
            </a:r>
            <a:r>
              <a:rPr lang="en-US" sz="1400" dirty="0"/>
              <a:t>of </a:t>
            </a:r>
            <a:r>
              <a:rPr lang="en-US" sz="1400" dirty="0" smtClean="0"/>
              <a:t>each </a:t>
            </a:r>
            <a:r>
              <a:rPr lang="en-US" sz="1400" dirty="0"/>
              <a:t>2 bits are the same as in DCI format 2B</a:t>
            </a:r>
            <a:endParaRPr lang="en-US" sz="1400" dirty="0" smtClean="0"/>
          </a:p>
          <a:p>
            <a:pPr lvl="2"/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393887"/>
              </p:ext>
            </p:extLst>
          </p:nvPr>
        </p:nvGraphicFramePr>
        <p:xfrm>
          <a:off x="609600" y="91440"/>
          <a:ext cx="3276600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1676400"/>
              </a:tblGrid>
              <a:tr h="32302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Table 1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Port with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Note: used when DCI format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2B or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when X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is not configured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363885"/>
              </p:ext>
            </p:extLst>
          </p:nvPr>
        </p:nvGraphicFramePr>
        <p:xfrm>
          <a:off x="609600" y="3429000"/>
          <a:ext cx="8001000" cy="315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3500"/>
                <a:gridCol w="1333500"/>
                <a:gridCol w="1333500"/>
                <a:gridCol w="1333500"/>
                <a:gridCol w="1333500"/>
                <a:gridCol w="1333500"/>
              </a:tblGrid>
              <a:tr h="27940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Table 3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292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Number of layers of desired signal=1 and OCC length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=2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Number of layers of desired signal=1 and OCC length=4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Number of layers of desired signal=2 and OCC length=4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436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Ordered ports with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Ordered ports with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ports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Ordered ports with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8, N/A, 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8, 11, 13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7, 8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11, 13, 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7, N/A, 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7, 11, 13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11, 13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7, 8, N/A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00">
                <a:tc rowSpan="2"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7, 8, 13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000">
                <a:tc gridSpan="2"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7, 8, 11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600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Note: used when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X=3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584775"/>
              </p:ext>
            </p:extLst>
          </p:nvPr>
        </p:nvGraphicFramePr>
        <p:xfrm>
          <a:off x="4267200" y="76200"/>
          <a:ext cx="4343400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2307"/>
                <a:gridCol w="1169893"/>
                <a:gridCol w="660400"/>
                <a:gridCol w="660400"/>
                <a:gridCol w="660400"/>
              </a:tblGrid>
              <a:tr h="32302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Table 2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9080">
                <a:tc rowSpan="2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Antenna port of target UE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Port with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90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B=01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B=10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B=11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 assistance information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102">
                <a:tc grid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Note 1: used when X=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Note 2: when 00, UE ignores the assistance information of MOD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61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3152</TotalTime>
  <Words>463</Words>
  <Application>Microsoft Office PowerPoint</Application>
  <PresentationFormat>On-screen Show (4:3)</PresentationFormat>
  <Paragraphs>88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Signaling Design of MUST Case 3</vt:lpstr>
      <vt:lpstr>Proposals</vt:lpstr>
      <vt:lpstr>Proposals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265</cp:revision>
  <dcterms:created xsi:type="dcterms:W3CDTF">2006-08-16T00:00:00Z</dcterms:created>
  <dcterms:modified xsi:type="dcterms:W3CDTF">2016-11-16T23:30:00Z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