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16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Resource Allocation Alignment in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dirty="0" err="1" smtClean="0">
                <a:solidFill>
                  <a:schemeClr val="tx1"/>
                </a:solidFill>
              </a:rPr>
              <a:t>k</a:t>
            </a:r>
            <a:r>
              <a:rPr lang="en-US" altLang="zh-TW" dirty="0" smtClean="0">
                <a:solidFill>
                  <a:schemeClr val="tx1"/>
                </a:solidFill>
              </a:rPr>
              <a:t>, ZTE, ZTE </a:t>
            </a:r>
            <a:r>
              <a:rPr lang="en-US" altLang="zh-TW" dirty="0">
                <a:solidFill>
                  <a:schemeClr val="tx1"/>
                </a:solidFill>
              </a:rPr>
              <a:t>Microelectronics, Huawei, </a:t>
            </a:r>
            <a:r>
              <a:rPr lang="en-US" altLang="zh-TW" dirty="0" err="1" smtClean="0">
                <a:solidFill>
                  <a:schemeClr val="tx1"/>
                </a:solidFill>
              </a:rPr>
              <a:t>HiSilicon</a:t>
            </a:r>
            <a:r>
              <a:rPr lang="en-US" altLang="zh-TW" dirty="0" smtClean="0">
                <a:solidFill>
                  <a:schemeClr val="tx1"/>
                </a:solidFill>
              </a:rPr>
              <a:t>, ITRI, [CMCC]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R1-1613460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For MUST Case 3, the following operation is supported</a:t>
            </a:r>
          </a:p>
          <a:p>
            <a:pPr lvl="1"/>
            <a:r>
              <a:rPr lang="en-US" sz="2400" dirty="0" smtClean="0"/>
              <a:t>Within the allocated resource, MOD and existence status of interference on an antenna port with signaled assistance information is consistent</a:t>
            </a:r>
          </a:p>
          <a:p>
            <a:pPr lvl="1"/>
            <a:r>
              <a:rPr lang="en-US" sz="2400" dirty="0" smtClean="0"/>
              <a:t>Single DCI by adding bits of signaled assistance information in the self DCI is supported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91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Resource Allocation Alignment in MUST Case 3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180</cp:revision>
  <dcterms:created xsi:type="dcterms:W3CDTF">2006-08-16T00:00:00Z</dcterms:created>
  <dcterms:modified xsi:type="dcterms:W3CDTF">2016-11-16T20:38:52Z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