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2" r:id="rId3"/>
    <p:sldId id="273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4319">
          <p15:clr>
            <a:srgbClr val="A4A3A4"/>
          </p15:clr>
        </p15:guide>
        <p15:guide id="4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4737" autoAdjust="0"/>
  </p:normalViewPr>
  <p:slideViewPr>
    <p:cSldViewPr>
      <p:cViewPr varScale="1">
        <p:scale>
          <a:sx n="75" d="100"/>
          <a:sy n="75" d="100"/>
        </p:scale>
        <p:origin x="936" y="66"/>
      </p:cViewPr>
      <p:guideLst>
        <p:guide orient="horz" pos="2160"/>
        <p:guide pos="2880"/>
        <p:guide orient="horz" pos="4319"/>
        <p:guide pos="57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sz="4000" dirty="0" smtClean="0"/>
              <a:t>Way Forward on DCI Design of MUST Case 3</a:t>
            </a:r>
            <a:endParaRPr lang="zh-TW" altLang="en-US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TW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MediaTe</a:t>
            </a:r>
            <a:r>
              <a:rPr lang="en-US" altLang="zh-TW" sz="2400" dirty="0" err="1" smtClean="0">
                <a:solidFill>
                  <a:schemeClr val="tx1"/>
                </a:solidFill>
              </a:rPr>
              <a:t>k</a:t>
            </a:r>
            <a:r>
              <a:rPr lang="en-US" altLang="zh-TW" sz="2400" smtClean="0">
                <a:solidFill>
                  <a:schemeClr val="tx1"/>
                </a:solidFill>
              </a:rPr>
              <a:t>, ITRI</a:t>
            </a:r>
            <a:endParaRPr lang="zh-TW" altLang="en-US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15200" y="188913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smtClean="0">
                <a:latin typeface="Calibri" pitchFamily="34" charset="0"/>
              </a:rPr>
              <a:t>R1-1613458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矩形 6"/>
          <p:cNvSpPr/>
          <p:nvPr/>
        </p:nvSpPr>
        <p:spPr>
          <a:xfrm>
            <a:off x="251520" y="187057"/>
            <a:ext cx="66826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/>
              <a:t>3GPP TSG-RAN WG1 #87</a:t>
            </a:r>
          </a:p>
          <a:p>
            <a:r>
              <a:rPr lang="en-US" altLang="zh-CN" sz="2400" dirty="0" smtClean="0"/>
              <a:t>Reno, USA, 14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– 18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November 2016</a:t>
            </a:r>
          </a:p>
          <a:p>
            <a:r>
              <a:rPr lang="en-US" altLang="zh-CN" sz="2400" dirty="0" smtClean="0"/>
              <a:t>Agenda item 6.2.3.2</a:t>
            </a:r>
            <a:endParaRPr lang="en-US" altLang="zh-CN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>
            <a:normAutofit/>
          </a:bodyPr>
          <a:lstStyle/>
          <a:p>
            <a:r>
              <a:rPr lang="en-US" sz="3600" dirty="0" smtClean="0"/>
              <a:t>Proposals</a:t>
            </a:r>
            <a:endParaRPr lang="en-US" sz="3600" dirty="0"/>
          </a:p>
        </p:txBody>
      </p:sp>
      <p:sp>
        <p:nvSpPr>
          <p:cNvPr id="5" name="內容版面配置區 4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>
            <a:normAutofit lnSpcReduction="10000"/>
          </a:bodyPr>
          <a:lstStyle/>
          <a:p>
            <a:r>
              <a:rPr lang="en-US" sz="2000" dirty="0" smtClean="0"/>
              <a:t>For DCI format 2B</a:t>
            </a:r>
          </a:p>
          <a:p>
            <a:pPr lvl="1"/>
            <a:r>
              <a:rPr lang="en-US" sz="1800" dirty="0" smtClean="0"/>
              <a:t>2 bits are added to carry assistance information for predefined antenna port of interfering layer provided in Table 1 of next page</a:t>
            </a:r>
          </a:p>
          <a:p>
            <a:pPr lvl="2"/>
            <a:r>
              <a:rPr lang="en-US" sz="1400" dirty="0" smtClean="0"/>
              <a:t>00: No assistance information</a:t>
            </a:r>
          </a:p>
          <a:p>
            <a:pPr lvl="2"/>
            <a:r>
              <a:rPr lang="en-US" sz="1400" dirty="0" smtClean="0"/>
              <a:t>01: MUST interference is present with QPSK</a:t>
            </a:r>
          </a:p>
          <a:p>
            <a:pPr lvl="2"/>
            <a:r>
              <a:rPr lang="en-US" sz="1400" dirty="0" smtClean="0"/>
              <a:t>10: MUST interference is present with 16QAM</a:t>
            </a:r>
          </a:p>
          <a:p>
            <a:pPr lvl="2"/>
            <a:r>
              <a:rPr lang="en-US" sz="1400" dirty="0" smtClean="0"/>
              <a:t>11: MUST interference is present with 64QAM</a:t>
            </a:r>
          </a:p>
          <a:p>
            <a:r>
              <a:rPr lang="en-US" sz="2000" dirty="0" smtClean="0"/>
              <a:t>For DCI formats 2C and 2D</a:t>
            </a:r>
          </a:p>
          <a:p>
            <a:pPr lvl="1"/>
            <a:r>
              <a:rPr lang="en-US" sz="1800" dirty="0"/>
              <a:t>When </a:t>
            </a:r>
            <a:r>
              <a:rPr lang="en-US" sz="1800" i="1" dirty="0" smtClean="0"/>
              <a:t>Rel-13-DMRS-table</a:t>
            </a:r>
            <a:r>
              <a:rPr lang="en-US" sz="1800" dirty="0" smtClean="0"/>
              <a:t>=1, total 4 </a:t>
            </a:r>
            <a:r>
              <a:rPr lang="en-US" sz="1800" dirty="0"/>
              <a:t>bits are added to carry assistance information</a:t>
            </a:r>
          </a:p>
          <a:p>
            <a:pPr lvl="2"/>
            <a:r>
              <a:rPr lang="en-US" sz="1400" dirty="0" smtClean="0"/>
              <a:t>2 </a:t>
            </a:r>
            <a:r>
              <a:rPr lang="en-US" sz="1400" dirty="0"/>
              <a:t>bits </a:t>
            </a:r>
            <a:r>
              <a:rPr lang="en-US" sz="1400" dirty="0" smtClean="0"/>
              <a:t>(denoted as B) with the message provided in Table 2 of the next page</a:t>
            </a:r>
            <a:endParaRPr lang="en-US" sz="1400" dirty="0"/>
          </a:p>
          <a:p>
            <a:pPr lvl="2"/>
            <a:r>
              <a:rPr lang="en-US" sz="1400" dirty="0" smtClean="0"/>
              <a:t>2 </a:t>
            </a:r>
            <a:r>
              <a:rPr lang="en-US" sz="1400" dirty="0"/>
              <a:t>bits for MOD of the single interfering </a:t>
            </a:r>
            <a:r>
              <a:rPr lang="en-US" sz="1400" dirty="0" smtClean="0"/>
              <a:t>layer</a:t>
            </a:r>
          </a:p>
          <a:p>
            <a:pPr lvl="3"/>
            <a:r>
              <a:rPr lang="en-US" sz="1400" dirty="0"/>
              <a:t>00: </a:t>
            </a:r>
            <a:r>
              <a:rPr lang="en-US" sz="1400" dirty="0" smtClean="0"/>
              <a:t>Reserved</a:t>
            </a:r>
            <a:endParaRPr lang="en-US" sz="1400" dirty="0"/>
          </a:p>
          <a:p>
            <a:pPr lvl="3"/>
            <a:r>
              <a:rPr lang="en-US" sz="1400" dirty="0"/>
              <a:t>01: </a:t>
            </a:r>
            <a:r>
              <a:rPr lang="en-US" sz="1400" dirty="0" smtClean="0"/>
              <a:t>QPSK</a:t>
            </a:r>
            <a:endParaRPr lang="en-US" sz="1400" dirty="0"/>
          </a:p>
          <a:p>
            <a:pPr lvl="3"/>
            <a:r>
              <a:rPr lang="en-US" sz="1400" dirty="0"/>
              <a:t>10: </a:t>
            </a:r>
            <a:r>
              <a:rPr lang="en-US" sz="1400" dirty="0" smtClean="0"/>
              <a:t>16QAM</a:t>
            </a:r>
            <a:endParaRPr lang="en-US" sz="1400" dirty="0"/>
          </a:p>
          <a:p>
            <a:pPr lvl="3"/>
            <a:r>
              <a:rPr lang="en-US" sz="1400" dirty="0"/>
              <a:t>11: </a:t>
            </a:r>
            <a:r>
              <a:rPr lang="en-US" sz="1400" dirty="0" smtClean="0"/>
              <a:t>64QAM</a:t>
            </a:r>
            <a:endParaRPr lang="en-US" sz="1400" dirty="0"/>
          </a:p>
          <a:p>
            <a:pPr lvl="1"/>
            <a:r>
              <a:rPr lang="en-US" sz="1800" dirty="0" smtClean="0"/>
              <a:t>When otherwise, assistance information is provided in the same ways as DCI format 2B</a:t>
            </a:r>
          </a:p>
          <a:p>
            <a:pPr lvl="2"/>
            <a:endParaRPr lang="en-US" sz="1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5097134"/>
              </p:ext>
            </p:extLst>
          </p:nvPr>
        </p:nvGraphicFramePr>
        <p:xfrm>
          <a:off x="609600" y="548640"/>
          <a:ext cx="3276600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00200"/>
                <a:gridCol w="1676400"/>
              </a:tblGrid>
              <a:tr h="323020">
                <a:tc gridSpan="2"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</a:rPr>
                        <a:t>Table 1</a:t>
                      </a:r>
                      <a:endParaRPr lang="en-US" sz="1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11449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Antenna port of target UE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Port with assistance information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6102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7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8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6102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8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7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6102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Note: used when DCI format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 2B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3370240"/>
              </p:ext>
            </p:extLst>
          </p:nvPr>
        </p:nvGraphicFramePr>
        <p:xfrm>
          <a:off x="609600" y="2895600"/>
          <a:ext cx="8001000" cy="2682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/>
                <a:gridCol w="1066800"/>
                <a:gridCol w="609600"/>
                <a:gridCol w="914400"/>
                <a:gridCol w="914400"/>
                <a:gridCol w="1143000"/>
                <a:gridCol w="711200"/>
                <a:gridCol w="711200"/>
                <a:gridCol w="711200"/>
              </a:tblGrid>
              <a:tr h="323020">
                <a:tc gridSpan="9"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</a:rPr>
                        <a:t>Table 2</a:t>
                      </a:r>
                      <a:endParaRPr lang="en-US" sz="1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59080">
                <a:tc rowSpan="2"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Antenna port of target UE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Port with assistance information when OCC length=2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Port with assistance information when OCC length=4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90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B=00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B=01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B=10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B=11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B=00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B=01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B=10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B=11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6102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7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4"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No assistance information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  <a:p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8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Reserved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Reserved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4"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No assistance information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8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11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13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6102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8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7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Reserved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Reserved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7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11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13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6102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11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gridSpan="3"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N/A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7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8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13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6102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13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 vMerge="1">
                  <a:txBody>
                    <a:bodyPr/>
                    <a:lstStyle/>
                    <a:p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7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8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11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6102">
                <a:tc gridSpan="9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Note: when 00, UE ignores the assistance information of MOD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61611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3085</TotalTime>
  <Words>250</Words>
  <Application>Microsoft Office PowerPoint</Application>
  <PresentationFormat>On-screen Show (4:3)</PresentationFormat>
  <Paragraphs>68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ＭＳ Ｐゴシック</vt:lpstr>
      <vt:lpstr>宋体</vt:lpstr>
      <vt:lpstr>新細明體</vt:lpstr>
      <vt:lpstr>Arial</vt:lpstr>
      <vt:lpstr>Calibri</vt:lpstr>
      <vt:lpstr>Office Theme</vt:lpstr>
      <vt:lpstr>Way Forward on DCI Design of MUST Case 3</vt:lpstr>
      <vt:lpstr>Proposals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assumption on case 3 evaluation</dc:title>
  <dc:creator>Peikai Liao (廖培凱)</dc:creator>
  <cp:lastModifiedBy>Chienhwa Hwang (黃建華)</cp:lastModifiedBy>
  <cp:revision>262</cp:revision>
  <dcterms:created xsi:type="dcterms:W3CDTF">2006-08-16T00:00:00Z</dcterms:created>
  <dcterms:modified xsi:type="dcterms:W3CDTF">2016-11-16T22:28:04Z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2015_ms_pID_725343">
    <vt:lpwstr>(3)KxZiUQP6aR70UIFaFUUZjwZyekylY+AZ6oY92YvsPzKuWNO06PBGI1J1tnFtGs3yZsF+lDsS
tuWRjS/V3qztMis429YU1/cW59kIcKctT8iWCE7n1UAsDf9OnHpwwQETRROBCAdc/osnRbFU
Cy5vl0A9oVyv+DBtqAHEB+Rms8J/FFjdlB5993J0ayx7mXeHWDg0t8Stykg0RkVrmPmWqO7g
CK0auLotj1V5qCK8jZ</vt:lpwstr>
  </property>
  <property fmtid="{D5CDD505-2E9C-101B-9397-08002B2CF9AE}" pid="4" name="_2015_ms_pID_7253431">
    <vt:lpwstr>P+ta+xxsa2NjzQFnb1EABuyUoHDhEvcRgBwQlmU4wrtApBeDustnc6
iT3JXnJ3Ve5J9g3jpap0sDDdzPoDCWHQcg9mIbp7NziJlCExgh2OUlHL0nkGssoKFXjDLV17
b7HnZv7XMaP0mhkx8+QCFd5zvjPN7P+dZJnoCN8MRd1SyfIAMmsqf97etQwT6Z7cuk3IIpLR
MTKlbeMXtoyXCysg0jANg8HZ9Xa1y6hVFmAB</vt:lpwstr>
  </property>
  <property fmtid="{D5CDD505-2E9C-101B-9397-08002B2CF9AE}" pid="5" name="_2015_ms_pID_7253432">
    <vt:lpwstr>RPzMRppC2VTb4sG5cZVUfrl5vpLiFvIoK3hU
pTfzxLWluyX0meGtASB9RqDM4ycENw==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1463934106</vt:lpwstr>
  </property>
</Properties>
</file>