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1" r:id="rId3"/>
    <p:sldId id="290" r:id="rId4"/>
    <p:sldId id="29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CSI timing for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Samsung, Ericsson …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GB" altLang="ko-KR" sz="2000" dirty="0"/>
              <a:t>13431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dirty="0" smtClean="0">
                <a:latin typeface="+mj-lt"/>
              </a:rPr>
              <a:t>3.3.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 RAN1#86bis, it was agreed that </a:t>
            </a:r>
            <a:r>
              <a:rPr lang="en-US" altLang="ko-KR" dirty="0"/>
              <a:t>NR should allow independent control of CSI-RS indication and CSI reporting indication </a:t>
            </a:r>
            <a:r>
              <a:rPr lang="en-US" altLang="ko-KR" dirty="0" smtClean="0"/>
              <a:t>timings.</a:t>
            </a:r>
          </a:p>
        </p:txBody>
      </p:sp>
    </p:spTree>
    <p:extLst>
      <p:ext uri="{BB962C8B-B14F-4D97-AF65-F5344CB8AC3E}">
        <p14:creationId xmlns:p14="http://schemas.microsoft.com/office/powerpoint/2010/main" val="1983342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r>
              <a:rPr lang="en-US" altLang="ko-KR" sz="1800" dirty="0"/>
              <a:t>For aperiodic/semi-persistent CSI-RS transmission, </a:t>
            </a:r>
            <a:r>
              <a:rPr lang="en-US" altLang="ko-KR" sz="1800" dirty="0" smtClean="0"/>
              <a:t>define CSI-RS </a:t>
            </a:r>
            <a:r>
              <a:rPr lang="en-US" altLang="ko-KR" sz="1800" dirty="0"/>
              <a:t>offset </a:t>
            </a:r>
            <a:r>
              <a:rPr lang="en-US" altLang="ko-KR" sz="1800" dirty="0" smtClean="0"/>
              <a:t>X as following</a:t>
            </a:r>
            <a:endParaRPr lang="en-US" altLang="ko-KR" sz="1800" dirty="0"/>
          </a:p>
          <a:p>
            <a:pPr lvl="1"/>
            <a:r>
              <a:rPr lang="en-US" altLang="ko-KR" sz="1400" dirty="0"/>
              <a:t>L1/L2 signaling for CSI-RS triggering/activation at </a:t>
            </a:r>
            <a:r>
              <a:rPr lang="en-US" altLang="ko-KR" sz="1400" dirty="0" smtClean="0"/>
              <a:t>scheduling time </a:t>
            </a:r>
            <a:r>
              <a:rPr lang="en-US" altLang="ko-KR" sz="1400" dirty="0"/>
              <a:t>unit </a:t>
            </a:r>
            <a:r>
              <a:rPr lang="en-US" altLang="ko-KR" sz="1400" dirty="0" smtClean="0"/>
              <a:t>t = </a:t>
            </a:r>
            <a:r>
              <a:rPr lang="en-US" altLang="ko-KR" sz="1400" dirty="0" err="1" smtClean="0"/>
              <a:t>T_rs</a:t>
            </a:r>
            <a:endParaRPr lang="en-US" altLang="ko-KR" sz="1400" dirty="0"/>
          </a:p>
          <a:p>
            <a:pPr lvl="1"/>
            <a:r>
              <a:rPr lang="en-US" altLang="ko-KR" sz="1400" dirty="0" smtClean="0"/>
              <a:t>For aperiodic transmission, CSI-RS is transmitted at scheduling time unit t = </a:t>
            </a:r>
            <a:r>
              <a:rPr lang="en-US" altLang="ko-KR" sz="1400" dirty="0" err="1" smtClean="0"/>
              <a:t>T_rs</a:t>
            </a:r>
            <a:r>
              <a:rPr lang="en-US" altLang="ko-KR" sz="1400" dirty="0" smtClean="0"/>
              <a:t> + X</a:t>
            </a:r>
          </a:p>
          <a:p>
            <a:pPr lvl="1"/>
            <a:r>
              <a:rPr lang="en-US" altLang="ko-KR" sz="1400" dirty="0" smtClean="0"/>
              <a:t>For semi-persistent transmission, CSI-RS transmission starts at scheduling time </a:t>
            </a:r>
            <a:r>
              <a:rPr lang="en-US" altLang="ko-KR" sz="1400" dirty="0"/>
              <a:t>unit </a:t>
            </a:r>
            <a:r>
              <a:rPr lang="en-US" altLang="ko-KR" sz="1400" dirty="0" smtClean="0"/>
              <a:t>t = </a:t>
            </a:r>
            <a:r>
              <a:rPr lang="en-US" altLang="ko-KR" sz="1400" dirty="0" err="1" smtClean="0"/>
              <a:t>T_rs</a:t>
            </a:r>
            <a:r>
              <a:rPr lang="en-US" altLang="ko-KR" sz="1400" dirty="0" smtClean="0"/>
              <a:t> + X with periodicity </a:t>
            </a:r>
            <a:r>
              <a:rPr lang="en-US" altLang="ko-KR" sz="1400" dirty="0" err="1" smtClean="0"/>
              <a:t>P_rs</a:t>
            </a:r>
            <a:endParaRPr lang="en-US" altLang="ko-KR" sz="1400" dirty="0" smtClean="0"/>
          </a:p>
          <a:p>
            <a:pPr lvl="2"/>
            <a:r>
              <a:rPr lang="en-US" altLang="ko-KR" sz="1200" dirty="0" err="1" smtClean="0"/>
              <a:t>P_rs</a:t>
            </a:r>
            <a:r>
              <a:rPr lang="en-US" altLang="ko-KR" sz="1200" dirty="0" smtClean="0"/>
              <a:t>: periodicity of CSI-RS in case of semi-persistent RS</a:t>
            </a:r>
          </a:p>
          <a:p>
            <a:r>
              <a:rPr lang="en-US" altLang="ko-KR" sz="1800" dirty="0" smtClean="0"/>
              <a:t>For </a:t>
            </a:r>
            <a:r>
              <a:rPr lang="en-US" altLang="ko-KR" sz="1800" dirty="0"/>
              <a:t>aperiodic/semi-persistent CSI reporting, </a:t>
            </a:r>
            <a:r>
              <a:rPr lang="en-US" altLang="ko-KR" sz="1800" dirty="0" smtClean="0"/>
              <a:t>define CSI </a:t>
            </a:r>
            <a:r>
              <a:rPr lang="en-US" altLang="ko-KR" sz="1800" dirty="0"/>
              <a:t>reporting offset </a:t>
            </a:r>
            <a:r>
              <a:rPr lang="en-US" altLang="ko-KR" sz="1800" dirty="0" smtClean="0"/>
              <a:t>Y as following</a:t>
            </a:r>
            <a:endParaRPr lang="en-US" altLang="ko-KR" sz="1800" dirty="0"/>
          </a:p>
          <a:p>
            <a:pPr lvl="1"/>
            <a:r>
              <a:rPr lang="en-US" altLang="ko-KR" sz="1400" dirty="0"/>
              <a:t>L1/L2 signaling for CSI reporting triggering/activation at </a:t>
            </a:r>
            <a:r>
              <a:rPr lang="en-US" altLang="ko-KR" sz="1400" dirty="0" smtClean="0"/>
              <a:t>scheduling time </a:t>
            </a:r>
            <a:r>
              <a:rPr lang="en-US" altLang="ko-KR" sz="1400" dirty="0"/>
              <a:t>unit </a:t>
            </a:r>
            <a:r>
              <a:rPr lang="en-US" altLang="ko-KR" sz="1400" dirty="0" smtClean="0"/>
              <a:t>t = </a:t>
            </a:r>
            <a:r>
              <a:rPr lang="en-US" altLang="ko-KR" sz="1400" dirty="0" err="1" smtClean="0"/>
              <a:t>T_rep</a:t>
            </a:r>
            <a:endParaRPr lang="en-US" altLang="ko-KR" sz="1400" dirty="0"/>
          </a:p>
          <a:p>
            <a:pPr lvl="1"/>
            <a:r>
              <a:rPr lang="en-US" altLang="ko-KR" sz="1400" dirty="0" smtClean="0"/>
              <a:t>For aperiodic reporting, CSI is reported </a:t>
            </a:r>
            <a:r>
              <a:rPr lang="en-US" altLang="ko-KR" sz="1400" dirty="0"/>
              <a:t>at </a:t>
            </a:r>
            <a:r>
              <a:rPr lang="en-US" altLang="ko-KR" sz="1400" dirty="0" smtClean="0"/>
              <a:t>scheduling time </a:t>
            </a:r>
            <a:r>
              <a:rPr lang="en-US" altLang="ko-KR" sz="1400" dirty="0"/>
              <a:t>unit </a:t>
            </a:r>
            <a:r>
              <a:rPr lang="en-US" altLang="ko-KR" sz="1400" dirty="0" smtClean="0"/>
              <a:t>t = </a:t>
            </a:r>
            <a:r>
              <a:rPr lang="en-US" altLang="ko-KR" sz="1400" dirty="0" err="1" smtClean="0"/>
              <a:t>T_rep</a:t>
            </a:r>
            <a:r>
              <a:rPr lang="en-US" altLang="ko-KR" sz="1400" dirty="0" smtClean="0"/>
              <a:t> + Y</a:t>
            </a:r>
          </a:p>
          <a:p>
            <a:pPr lvl="1"/>
            <a:r>
              <a:rPr lang="en-US" altLang="ko-KR" sz="1400" dirty="0" smtClean="0"/>
              <a:t>For semi-persistent reporting, CSI reporting starts at scheduling time unit t = </a:t>
            </a:r>
            <a:r>
              <a:rPr lang="en-US" altLang="ko-KR" sz="1400" dirty="0" err="1" smtClean="0"/>
              <a:t>T_rep</a:t>
            </a:r>
            <a:r>
              <a:rPr lang="en-US" altLang="ko-KR" sz="1400" dirty="0" smtClean="0"/>
              <a:t> + Y with periodicity </a:t>
            </a:r>
            <a:r>
              <a:rPr lang="en-US" altLang="ko-KR" sz="1400" dirty="0" err="1" smtClean="0"/>
              <a:t>P_rep</a:t>
            </a:r>
            <a:endParaRPr lang="en-US" altLang="ko-KR" sz="1400" dirty="0" smtClean="0"/>
          </a:p>
          <a:p>
            <a:pPr lvl="2"/>
            <a:r>
              <a:rPr lang="en-US" altLang="ko-KR" sz="1200" dirty="0" err="1" smtClean="0"/>
              <a:t>P_rep</a:t>
            </a:r>
            <a:r>
              <a:rPr lang="en-US" altLang="ko-KR" sz="1200" dirty="0" smtClean="0"/>
              <a:t>: periodicity of CSI reporting in case of semi-persistent reporting</a:t>
            </a:r>
          </a:p>
          <a:p>
            <a:r>
              <a:rPr lang="en-US" altLang="ko-KR" sz="1800" dirty="0" smtClean="0"/>
              <a:t>Note: the scheduling time unit above can be either </a:t>
            </a:r>
            <a:r>
              <a:rPr lang="en-US" altLang="ko-KR" sz="1800" dirty="0" err="1" smtClean="0"/>
              <a:t>subframe</a:t>
            </a:r>
            <a:r>
              <a:rPr lang="en-US" altLang="ko-KR" sz="1800" dirty="0" smtClean="0"/>
              <a:t> or slot depending on decision on numerology.</a:t>
            </a:r>
          </a:p>
          <a:p>
            <a:r>
              <a:rPr lang="en-US" altLang="ko-KR" sz="1800" dirty="0" smtClean="0"/>
              <a:t>Note: X and Y can be different for aperiodic and semi-persistent CSI-RS/CSI reporting.</a:t>
            </a:r>
          </a:p>
        </p:txBody>
      </p:sp>
    </p:spTree>
    <p:extLst>
      <p:ext uri="{BB962C8B-B14F-4D97-AF65-F5344CB8AC3E}">
        <p14:creationId xmlns:p14="http://schemas.microsoft.com/office/powerpoint/2010/main" val="1427494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1800" dirty="0" smtClean="0"/>
              <a:t>For CSI-RS </a:t>
            </a:r>
            <a:r>
              <a:rPr lang="en-US" altLang="ko-KR" sz="1800" dirty="0"/>
              <a:t>offset </a:t>
            </a:r>
            <a:r>
              <a:rPr lang="en-US" altLang="ko-KR" sz="1800" dirty="0" smtClean="0"/>
              <a:t>X, choose one from following alternatives.</a:t>
            </a:r>
          </a:p>
          <a:p>
            <a:pPr lvl="1"/>
            <a:r>
              <a:rPr lang="en-US" altLang="ko-KR" sz="1400" dirty="0" smtClean="0"/>
              <a:t>Alt1. X is fixed to one value. </a:t>
            </a:r>
          </a:p>
          <a:p>
            <a:pPr lvl="1"/>
            <a:r>
              <a:rPr lang="en-US" altLang="ko-KR" sz="1400" dirty="0" smtClean="0"/>
              <a:t>Alt2. X is </a:t>
            </a:r>
            <a:r>
              <a:rPr lang="en-US" altLang="ko-KR" sz="1400" dirty="0" smtClean="0"/>
              <a:t>controllable </a:t>
            </a:r>
            <a:r>
              <a:rPr lang="en-US" altLang="ko-KR" sz="1400" dirty="0" smtClean="0"/>
              <a:t>by network.</a:t>
            </a:r>
          </a:p>
          <a:p>
            <a:r>
              <a:rPr lang="en-US" altLang="ko-KR" sz="1800" dirty="0" smtClean="0"/>
              <a:t>For CSI </a:t>
            </a:r>
            <a:r>
              <a:rPr lang="en-US" altLang="ko-KR" sz="1800" dirty="0"/>
              <a:t>reporting offset </a:t>
            </a:r>
            <a:r>
              <a:rPr lang="en-US" altLang="ko-KR" sz="1800" dirty="0" smtClean="0"/>
              <a:t>Y, choose one from following alternatives.</a:t>
            </a:r>
          </a:p>
          <a:p>
            <a:pPr lvl="1"/>
            <a:r>
              <a:rPr lang="en-US" altLang="ko-KR" sz="1400" dirty="0" smtClean="0"/>
              <a:t>Alt1. Y is fixed and determined by pre-determined rule(s)</a:t>
            </a:r>
          </a:p>
          <a:p>
            <a:pPr lvl="2"/>
            <a:r>
              <a:rPr lang="en-US" altLang="ko-KR" sz="1200" dirty="0" smtClean="0"/>
              <a:t>E.g. number of CSI measurement/RS/reporting settings, CSI feedback type, number of ports, nearest CSI-RS transmission timing, </a:t>
            </a:r>
            <a:r>
              <a:rPr lang="en-US" altLang="ko-KR" sz="1200" dirty="0"/>
              <a:t>UE </a:t>
            </a:r>
            <a:r>
              <a:rPr lang="en-US" altLang="ko-KR" sz="1200" dirty="0" smtClean="0"/>
              <a:t>capability, etc.</a:t>
            </a:r>
          </a:p>
          <a:p>
            <a:pPr lvl="1"/>
            <a:r>
              <a:rPr lang="en-US" altLang="ko-KR" sz="1400" dirty="0" smtClean="0"/>
              <a:t>Alt2. Y is </a:t>
            </a:r>
            <a:r>
              <a:rPr lang="en-US" altLang="ko-KR" sz="1400" dirty="0" smtClean="0"/>
              <a:t>controllable </a:t>
            </a:r>
            <a:r>
              <a:rPr lang="en-US" altLang="ko-KR" sz="1400" dirty="0" smtClean="0"/>
              <a:t>by network, </a:t>
            </a:r>
            <a:r>
              <a:rPr lang="en-US" altLang="ko-KR" sz="1400" dirty="0"/>
              <a:t>choose one from following sub-alternatives</a:t>
            </a:r>
            <a:endParaRPr lang="en-US" altLang="ko-KR" sz="1400" dirty="0" smtClean="0"/>
          </a:p>
          <a:p>
            <a:pPr lvl="2"/>
            <a:r>
              <a:rPr lang="en-US" altLang="ko-KR" sz="1200" dirty="0" smtClean="0"/>
              <a:t>Alt2-1. The lower/upper limit of Y is determined by pre-determined rule(s).</a:t>
            </a:r>
          </a:p>
          <a:p>
            <a:pPr lvl="3"/>
            <a:r>
              <a:rPr lang="en-US" altLang="ko-KR" sz="1100" dirty="0"/>
              <a:t>E.g. number of CSI </a:t>
            </a:r>
            <a:r>
              <a:rPr lang="en-US" altLang="ko-KR" sz="1100" dirty="0" smtClean="0"/>
              <a:t>measurement/RS/reporting </a:t>
            </a:r>
            <a:r>
              <a:rPr lang="en-US" altLang="ko-KR" sz="1100" dirty="0"/>
              <a:t>settings</a:t>
            </a:r>
            <a:r>
              <a:rPr lang="en-US" altLang="ko-KR" sz="1100" dirty="0" smtClean="0"/>
              <a:t>, </a:t>
            </a:r>
            <a:r>
              <a:rPr lang="en-US" altLang="ko-KR" sz="1100" dirty="0"/>
              <a:t>CSI feedback type, number of ports, nearest CSI-RS transmission timing, </a:t>
            </a:r>
            <a:r>
              <a:rPr lang="en-US" altLang="ko-KR" sz="1100" dirty="0" smtClean="0"/>
              <a:t>UE capability, etc</a:t>
            </a:r>
            <a:r>
              <a:rPr lang="en-US" altLang="ko-KR" sz="1100" dirty="0"/>
              <a:t>.</a:t>
            </a:r>
          </a:p>
          <a:p>
            <a:pPr lvl="2"/>
            <a:r>
              <a:rPr lang="en-US" altLang="ko-KR" sz="1200" dirty="0" smtClean="0"/>
              <a:t>Alt2-2. The </a:t>
            </a:r>
            <a:r>
              <a:rPr lang="en-US" altLang="ko-KR" sz="1200" dirty="0"/>
              <a:t>lower/upper limit </a:t>
            </a:r>
            <a:r>
              <a:rPr lang="en-US" altLang="ko-KR" sz="1200" dirty="0" smtClean="0"/>
              <a:t>of Y is fixed. </a:t>
            </a:r>
          </a:p>
          <a:p>
            <a:r>
              <a:rPr lang="en-US" altLang="ko-KR" sz="1800" dirty="0" smtClean="0"/>
              <a:t>FFS</a:t>
            </a:r>
          </a:p>
          <a:p>
            <a:pPr lvl="1"/>
            <a:r>
              <a:rPr lang="en-US" altLang="ko-KR" sz="1400" dirty="0" smtClean="0"/>
              <a:t>different alternative can be selected for aperiodic CSI-RS/CSI reporting and semi-persistent CSI-RS/CSI reporting.</a:t>
            </a:r>
          </a:p>
          <a:p>
            <a:pPr lvl="1"/>
            <a:r>
              <a:rPr lang="en-US" altLang="ko-KR" sz="1400" dirty="0"/>
              <a:t>Allowed values of X</a:t>
            </a:r>
          </a:p>
          <a:p>
            <a:pPr lvl="1"/>
            <a:r>
              <a:rPr lang="en-US" altLang="ko-KR" sz="1400" dirty="0"/>
              <a:t>Allowed values of Y</a:t>
            </a:r>
          </a:p>
          <a:p>
            <a:pPr lvl="1"/>
            <a:r>
              <a:rPr lang="en-US" altLang="ko-KR" sz="1400" dirty="0"/>
              <a:t>Signaling mechanism for indicating X, Y, e.g., RRC or </a:t>
            </a:r>
            <a:r>
              <a:rPr lang="en-US" altLang="ko-KR" sz="1400" dirty="0" smtClean="0"/>
              <a:t>L1/L2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2247720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14563</TotalTime>
  <Words>408</Words>
  <Application>Microsoft Office PowerPoint</Application>
  <PresentationFormat>화면 슬라이드 쇼(4:3)</PresentationFormat>
  <Paragraphs>37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CSI timing for NR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328</cp:revision>
  <dcterms:created xsi:type="dcterms:W3CDTF">2016-03-24T01:14:08Z</dcterms:created>
  <dcterms:modified xsi:type="dcterms:W3CDTF">2016-11-17T01:47:06Z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