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sPUCCH</a:t>
            </a:r>
            <a:r>
              <a:rPr lang="en-US" dirty="0"/>
              <a:t> </a:t>
            </a:r>
            <a:r>
              <a:rPr lang="en-US" dirty="0" err="1"/>
              <a:t>sTTI</a:t>
            </a:r>
            <a:r>
              <a:rPr lang="en-US" dirty="0"/>
              <a:t> mapping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  <a:r>
              <a:rPr lang="en-GB" dirty="0"/>
              <a:t>Nokia, Alcatel-Lucent Shanghai Bell, Samsung, LG Electronics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R1-1613414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</a:t>
            </a:r>
            <a:r>
              <a:rPr lang="en-US" altLang="ja-JP" sz="2400"/>
              <a:t>item 6.2.10.2.3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mapping</a:t>
            </a:r>
            <a:r>
              <a:rPr lang="sv-SE" dirty="0"/>
              <a:t> of the </a:t>
            </a:r>
            <a:r>
              <a:rPr lang="sv-SE" dirty="0" err="1"/>
              <a:t>sPUCCH</a:t>
            </a:r>
            <a:r>
              <a:rPr lang="sv-SE" dirty="0"/>
              <a:t> is still not </a:t>
            </a:r>
            <a:r>
              <a:rPr lang="sv-SE" dirty="0" err="1"/>
              <a:t>decided</a:t>
            </a:r>
            <a:r>
              <a:rPr lang="sv-SE" dirty="0"/>
              <a:t> </a:t>
            </a:r>
            <a:r>
              <a:rPr lang="sv-SE" dirty="0" err="1"/>
              <a:t>upon</a:t>
            </a:r>
            <a:endParaRPr lang="sv-SE" dirty="0"/>
          </a:p>
          <a:p>
            <a:r>
              <a:rPr lang="en-US" dirty="0"/>
              <a:t>For </a:t>
            </a:r>
            <a:r>
              <a:rPr lang="en-US" dirty="0" err="1"/>
              <a:t>sPUSCH</a:t>
            </a:r>
            <a:r>
              <a:rPr lang="en-US" dirty="0"/>
              <a:t> a flexible design of data symbols and DMRS is considered for the 2os </a:t>
            </a:r>
            <a:r>
              <a:rPr lang="en-US" dirty="0" err="1"/>
              <a:t>sTTI</a:t>
            </a:r>
            <a:r>
              <a:rPr lang="en-US" dirty="0"/>
              <a:t> while for 4os (if adopted) and 7os </a:t>
            </a:r>
            <a:r>
              <a:rPr lang="en-US" dirty="0" err="1"/>
              <a:t>sTTI</a:t>
            </a:r>
            <a:r>
              <a:rPr lang="en-US" dirty="0"/>
              <a:t>, the mapping is determined.</a:t>
            </a:r>
          </a:p>
          <a:p>
            <a:r>
              <a:rPr lang="en-US" dirty="0"/>
              <a:t>Such flexible design is not appropriate for </a:t>
            </a:r>
            <a:r>
              <a:rPr lang="en-US" dirty="0" err="1"/>
              <a:t>sPUCCH</a:t>
            </a:r>
            <a:r>
              <a:rPr lang="en-US" dirty="0"/>
              <a:t> where multiplexing between </a:t>
            </a:r>
            <a:r>
              <a:rPr lang="en-US" dirty="0" err="1"/>
              <a:t>sPUCCH</a:t>
            </a:r>
            <a:r>
              <a:rPr lang="en-US" dirty="0"/>
              <a:t> UEs and potentially multiplexing between </a:t>
            </a:r>
            <a:r>
              <a:rPr lang="en-US" dirty="0" err="1"/>
              <a:t>sPUCCH</a:t>
            </a:r>
            <a:r>
              <a:rPr lang="en-US" dirty="0"/>
              <a:t> UEs and PUCCH UEs should be possible. </a:t>
            </a:r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given UE the </a:t>
            </a:r>
            <a:r>
              <a:rPr lang="en-US" dirty="0" err="1"/>
              <a:t>sPUCCH</a:t>
            </a:r>
            <a:r>
              <a:rPr lang="en-US" dirty="0"/>
              <a:t> follows a fixed </a:t>
            </a:r>
            <a:r>
              <a:rPr lang="en-US" dirty="0" err="1"/>
              <a:t>sTTI</a:t>
            </a:r>
            <a:r>
              <a:rPr lang="en-US" dirty="0"/>
              <a:t> pattern where the same </a:t>
            </a:r>
            <a:r>
              <a:rPr lang="en-US" dirty="0" err="1"/>
              <a:t>sTTI</a:t>
            </a:r>
            <a:r>
              <a:rPr lang="en-US" dirty="0"/>
              <a:t> boundaries, data symbol placement and DMRS placement are repeated in every </a:t>
            </a:r>
            <a:r>
              <a:rPr lang="en-US" dirty="0" err="1"/>
              <a:t>subframe</a:t>
            </a:r>
            <a:r>
              <a:rPr lang="en-US" dirty="0"/>
              <a:t>. Different fixed mappings apply to different </a:t>
            </a:r>
            <a:r>
              <a:rPr lang="en-US" dirty="0" err="1"/>
              <a:t>sTTI</a:t>
            </a:r>
            <a:r>
              <a:rPr lang="en-US" dirty="0"/>
              <a:t> lengths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131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sPUCCH sTTI mapping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Mårten Sundberg</cp:lastModifiedBy>
  <cp:revision>23</cp:revision>
  <dcterms:created xsi:type="dcterms:W3CDTF">2016-11-10T14:18:32Z</dcterms:created>
  <dcterms:modified xsi:type="dcterms:W3CDTF">2016-11-16T02:05:01Z</dcterms:modified>
</cp:coreProperties>
</file>