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7" r:id="rId3"/>
    <p:sldId id="273" r:id="rId4"/>
    <p:sldId id="271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2" y="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</a:rPr>
              <a:t>WF on RS for common control resource set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</a:t>
            </a:r>
            <a:r>
              <a:rPr lang="en-US" altLang="ko-KR" sz="2400" dirty="0" smtClean="0"/>
              <a:t>ZTE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R1-1613399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7.1.3.2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RAN1#86bis agreements on RS for control</a:t>
            </a:r>
          </a:p>
          <a:p>
            <a:pPr lvl="1"/>
            <a:r>
              <a:rPr lang="en-US" altLang="ko-KR" sz="2000" dirty="0" smtClean="0"/>
              <a:t>Both UE/PDCCH-specific DMRS and Share/Common RS for PDCCH reception should be supported.</a:t>
            </a:r>
          </a:p>
          <a:p>
            <a:pPr lvl="1"/>
            <a:r>
              <a:rPr lang="en-US" altLang="ko-KR" sz="2000" dirty="0" smtClean="0"/>
              <a:t>A UE monitors for downlink control information in one or more “control sub-band”</a:t>
            </a:r>
          </a:p>
          <a:p>
            <a:r>
              <a:rPr lang="en-US" altLang="ko-KR" sz="2400" dirty="0" smtClean="0"/>
              <a:t>RAN1 #86bis agreement on RS for tracking</a:t>
            </a:r>
          </a:p>
          <a:p>
            <a:pPr lvl="1"/>
            <a:r>
              <a:rPr lang="en-US" altLang="ko-KR" sz="2000" dirty="0" smtClean="0"/>
              <a:t>Reference signal for time/</a:t>
            </a:r>
            <a:r>
              <a:rPr lang="en-US" altLang="ko-KR" sz="2000" dirty="0" err="1" smtClean="0"/>
              <a:t>freq</a:t>
            </a:r>
            <a:r>
              <a:rPr lang="en-US" altLang="ko-KR" sz="2000" dirty="0" smtClean="0"/>
              <a:t> tracking: </a:t>
            </a:r>
          </a:p>
          <a:p>
            <a:pPr lvl="2"/>
            <a:r>
              <a:rPr lang="en-US" altLang="ko-KR" sz="1800" dirty="0" smtClean="0"/>
              <a:t>FFS on new RS or re-use RS for other functionalities</a:t>
            </a:r>
          </a:p>
          <a:p>
            <a:pPr lvl="1"/>
            <a:r>
              <a:rPr lang="en-US" altLang="ko-KR" sz="2000" dirty="0" smtClean="0"/>
              <a:t>Reference signal for RLM</a:t>
            </a:r>
          </a:p>
          <a:p>
            <a:pPr lvl="2"/>
            <a:r>
              <a:rPr lang="en-US" altLang="ko-KR" sz="1800" dirty="0" smtClean="0"/>
              <a:t>FFS on new RS or re-use RS for other functionalities</a:t>
            </a:r>
          </a:p>
          <a:p>
            <a:pPr lvl="1"/>
            <a:r>
              <a:rPr lang="en-US" altLang="ko-KR" sz="2000" dirty="0" smtClean="0"/>
              <a:t>Reference signal for RRM</a:t>
            </a:r>
          </a:p>
          <a:p>
            <a:pPr lvl="2"/>
            <a:r>
              <a:rPr lang="en-US" altLang="ko-KR" sz="1800" dirty="0" smtClean="0"/>
              <a:t>FFS on new RS or re-use RS for other functionalities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2528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RAN1#87 agreements </a:t>
            </a:r>
            <a:r>
              <a:rPr lang="en-US" altLang="ko-KR" sz="2400" dirty="0"/>
              <a:t>on </a:t>
            </a:r>
            <a:r>
              <a:rPr lang="en-US" altLang="ko-KR" sz="2400" dirty="0" smtClean="0"/>
              <a:t>control</a:t>
            </a:r>
            <a:endParaRPr lang="en-US" altLang="ko-KR" sz="2400" dirty="0"/>
          </a:p>
          <a:p>
            <a:pPr lvl="1"/>
            <a:r>
              <a:rPr lang="en-GB" sz="2000" dirty="0" smtClean="0"/>
              <a:t>The time/freq. resource containing at least one search space is obtained from MIB/system information/implicitly </a:t>
            </a:r>
            <a:r>
              <a:rPr lang="en-GB" sz="2000" dirty="0"/>
              <a:t>derived from initial access </a:t>
            </a:r>
            <a:r>
              <a:rPr lang="en-GB" sz="2000" dirty="0" smtClean="0"/>
              <a:t>information</a:t>
            </a:r>
          </a:p>
          <a:p>
            <a:pPr lvl="1"/>
            <a:r>
              <a:rPr lang="en-GB" sz="2000" dirty="0" smtClean="0"/>
              <a:t>….</a:t>
            </a:r>
          </a:p>
          <a:p>
            <a:pPr lvl="1"/>
            <a:r>
              <a:rPr lang="en-US" sz="2000" dirty="0" smtClean="0"/>
              <a:t>At </a:t>
            </a:r>
            <a:r>
              <a:rPr lang="en-US" sz="2000" dirty="0"/>
              <a:t>least for single-stage DCI design:</a:t>
            </a:r>
          </a:p>
          <a:p>
            <a:pPr lvl="1"/>
            <a:r>
              <a:rPr lang="en-US" sz="2000" dirty="0"/>
              <a:t>A control resource set (formerly called control </a:t>
            </a:r>
            <a:r>
              <a:rPr lang="en-US" sz="2000" dirty="0" err="1"/>
              <a:t>subband</a:t>
            </a:r>
            <a:r>
              <a:rPr lang="en-US" sz="2000" dirty="0"/>
              <a:t>) is, in the frequency domain, a set of PRBs within which the UE attempts to blindly decode downlink control information</a:t>
            </a:r>
          </a:p>
          <a:p>
            <a:pPr lvl="2"/>
            <a:r>
              <a:rPr lang="en-US" sz="1800" dirty="0"/>
              <a:t>The PRBs may or may not be frequency contiguous</a:t>
            </a:r>
          </a:p>
          <a:p>
            <a:pPr lvl="2"/>
            <a:r>
              <a:rPr lang="en-US" sz="1800" dirty="0"/>
              <a:t>A UE may have one or more control resource sets</a:t>
            </a:r>
          </a:p>
          <a:p>
            <a:pPr lvl="2"/>
            <a:r>
              <a:rPr lang="en-US" sz="1800" dirty="0"/>
              <a:t>Working assumption: One DCI message is located within one control resource </a:t>
            </a:r>
            <a:r>
              <a:rPr lang="en-US" sz="1800" dirty="0" smtClean="0"/>
              <a:t>set</a:t>
            </a:r>
            <a:endParaRPr lang="en-US" sz="1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7933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At least one control resource set uses common/shared RS</a:t>
            </a:r>
          </a:p>
          <a:p>
            <a:pPr lvl="0"/>
            <a:r>
              <a:rPr lang="en-US" sz="2400" dirty="0" smtClean="0"/>
              <a:t>The common/shared RS in at least one control resource set is transmitted following a certain periodicity and pattern over time</a:t>
            </a:r>
          </a:p>
          <a:p>
            <a:pPr lvl="1"/>
            <a:r>
              <a:rPr lang="en-US" sz="1800" dirty="0" smtClean="0"/>
              <a:t>FFS: the periodicity and pattern</a:t>
            </a:r>
          </a:p>
        </p:txBody>
      </p:sp>
    </p:spTree>
    <p:extLst>
      <p:ext uri="{BB962C8B-B14F-4D97-AF65-F5344CB8AC3E}">
        <p14:creationId xmlns:p14="http://schemas.microsoft.com/office/powerpoint/2010/main" val="3131512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250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Yang Yang</cp:lastModifiedBy>
  <cp:revision>111</cp:revision>
  <dcterms:created xsi:type="dcterms:W3CDTF">2016-11-08T17:24:44Z</dcterms:created>
  <dcterms:modified xsi:type="dcterms:W3CDTF">2016-11-16T23:48:31Z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INTERNAL -- WF on common RS for control and tracking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