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draft WF on </a:t>
            </a:r>
            <a:r>
              <a:rPr lang="en-US" smtClean="0"/>
              <a:t>delayed DL grant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Sequans, ….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R1-1613390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988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14th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18th November 2016</a:t>
            </a:r>
            <a:endParaRPr kumimoji="0" lang="nn-NO" altLang="ja-JP" sz="180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smtClean="0"/>
              <a:t>With Rel-13 Cross-subframe scheduling, MPDCCH transmission which ends at subframe N schedules a PDSCH in subframe N+2 </a:t>
            </a:r>
          </a:p>
          <a:p>
            <a:endParaRPr lang="en-US" sz="2000">
              <a:sym typeface="Wingdings" panose="05000000000000000000" pitchFamily="2" charset="2"/>
            </a:endParaRPr>
          </a:p>
          <a:p>
            <a:r>
              <a:rPr lang="en-US" sz="2000" smtClean="0">
                <a:sym typeface="Wingdings" panose="05000000000000000000" pitchFamily="2" charset="2"/>
              </a:rPr>
              <a:t>This introduces inefficient subframe utilization as not all DL subframes can be used for MPDCCH or PDSCH</a:t>
            </a:r>
          </a:p>
          <a:p>
            <a:endParaRPr lang="en-US" sz="2000">
              <a:sym typeface="Wingdings" panose="05000000000000000000" pitchFamily="2" charset="2"/>
            </a:endParaRPr>
          </a:p>
          <a:p>
            <a:r>
              <a:rPr lang="en-GB" sz="2000" b="1">
                <a:sym typeface="Wingdings" panose="05000000000000000000" pitchFamily="2" charset="2"/>
              </a:rPr>
              <a:t>Observation from </a:t>
            </a:r>
            <a:r>
              <a:rPr lang="en-US" sz="2000" b="1" smtClean="0"/>
              <a:t>R1-1611263, non-repetition case</a:t>
            </a:r>
            <a:endParaRPr lang="en-GB" sz="2000" b="1" smtClean="0">
              <a:sym typeface="Wingdings" panose="05000000000000000000" pitchFamily="2" charset="2"/>
            </a:endParaRPr>
          </a:p>
          <a:p>
            <a:pPr marL="742950" lvl="2" indent="-342900"/>
            <a:r>
              <a:rPr lang="en-US" sz="2000" smtClean="0"/>
              <a:t>when N PDSCH transmissions should be sent, the gain in data-rate that can be achieved with delayed DL grant is 2*100/(N+5), for N≥3 </a:t>
            </a:r>
          </a:p>
          <a:p>
            <a:pPr marL="742950" lvl="2" indent="-342900"/>
            <a:r>
              <a:rPr lang="en-US" sz="2000" smtClean="0"/>
              <a:t>this translates to data-rate gain between 2% up to 25% !</a:t>
            </a:r>
          </a:p>
          <a:p>
            <a:pPr marL="342900" lvl="1" indent="-342900"/>
            <a:endParaRPr lang="en-US" sz="2000" b="1" smtClean="0"/>
          </a:p>
          <a:p>
            <a:pPr marL="342900" lvl="1" indent="-342900"/>
            <a:r>
              <a:rPr lang="en-US" sz="2000" b="1" smtClean="0"/>
              <a:t>Observation from R1-1611265, repetition case</a:t>
            </a:r>
          </a:p>
          <a:p>
            <a:pPr marL="742950" lvl="2" indent="-342900"/>
            <a:r>
              <a:rPr lang="en-US" sz="2000" smtClean="0"/>
              <a:t>VoLTE </a:t>
            </a:r>
            <a:r>
              <a:rPr lang="en-US" sz="2000"/>
              <a:t>coverage can be improved with delayed DL grant. </a:t>
            </a:r>
            <a:endParaRPr lang="en-US" sz="2000" smtClean="0"/>
          </a:p>
          <a:p>
            <a:pPr marL="742950" lvl="2" indent="-342900"/>
            <a:r>
              <a:rPr lang="en-US" sz="2000" smtClean="0"/>
              <a:t>coverage improvement is between 1-2 dB</a:t>
            </a:r>
            <a:endParaRPr lang="en-US" sz="2000"/>
          </a:p>
          <a:p>
            <a:pPr lvl="1"/>
            <a:endParaRPr lang="en-GB" sz="200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b="1" smtClean="0"/>
              <a:t>For Rel-14 FeMTC, delayed scheduling delay is introduced</a:t>
            </a:r>
          </a:p>
          <a:p>
            <a:endParaRPr lang="en-US" sz="2800"/>
          </a:p>
          <a:p>
            <a:pPr marL="342900" lvl="1" indent="-342900">
              <a:buFont typeface="Arial" pitchFamily="34" charset="0"/>
              <a:buChar char="•"/>
            </a:pPr>
            <a:r>
              <a:rPr lang="en-US" b="1"/>
              <a:t>The modified scheduling delay is implicitly detected based on guard-subframe </a:t>
            </a:r>
            <a:r>
              <a:rPr lang="en-US" b="1" smtClean="0"/>
              <a:t>timing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sz="3600" b="1" i="1" smtClean="0"/>
          </a:p>
          <a:p>
            <a:pPr marL="342900" lvl="1" indent="-342900">
              <a:buFont typeface="Arial" pitchFamily="34" charset="0"/>
              <a:buChar char="•"/>
            </a:pPr>
            <a:endParaRPr lang="en-US" sz="3600" b="1" i="1"/>
          </a:p>
          <a:p>
            <a:pPr marL="342900" lvl="1" indent="-342900">
              <a:buFont typeface="Arial" pitchFamily="34" charset="0"/>
              <a:buChar char="•"/>
            </a:pPr>
            <a:endParaRPr lang="en-US" sz="3600"/>
          </a:p>
          <a:p>
            <a:endParaRPr lang="en-US" sz="2400"/>
          </a:p>
          <a:p>
            <a:pPr lvl="1"/>
            <a:endParaRPr lang="en-US" sz="2400" smtClean="0"/>
          </a:p>
          <a:p>
            <a:endParaRPr lang="en-GB" sz="2800" dirty="0"/>
          </a:p>
          <a:p>
            <a:endParaRPr lang="en-GB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87408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158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draft WF on delayed DL grant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Ron Toledano2</cp:lastModifiedBy>
  <cp:revision>37</cp:revision>
  <dcterms:created xsi:type="dcterms:W3CDTF">2006-08-16T00:00:00Z</dcterms:created>
  <dcterms:modified xsi:type="dcterms:W3CDTF">2016-11-16T01:32:15Z</dcterms:modified>
</cp:coreProperties>
</file>