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DMRS for </a:t>
            </a:r>
            <a:r>
              <a:rPr lang="en-US" dirty="0" err="1" smtClean="0"/>
              <a:t>sPUSCH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CATT, 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#87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USA Nov 14 - 18,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6.2.10.2.5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R1-1613378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800" dirty="0"/>
              <a:t>A comb-like UL DMRS pattern is supported for </a:t>
            </a:r>
            <a:r>
              <a:rPr lang="en-US" altLang="zh-CN" sz="2800" dirty="0" smtClean="0"/>
              <a:t>2-symbol and 4-symbol(if supported) UL </a:t>
            </a:r>
            <a:r>
              <a:rPr lang="en-US" altLang="zh-CN" sz="2800" dirty="0"/>
              <a:t>sTTI.</a:t>
            </a:r>
          </a:p>
          <a:p>
            <a:pPr lvl="1"/>
            <a:r>
              <a:rPr lang="en-US" altLang="zh-CN" sz="2400" dirty="0"/>
              <a:t>This enables the support of unified DMRS sharing/multiplexing scheme for both equal and unequal UL frequency resource allocation</a:t>
            </a:r>
            <a:r>
              <a:rPr lang="en-US" altLang="zh-CN" sz="2400" dirty="0" smtClean="0"/>
              <a:t>.</a:t>
            </a:r>
          </a:p>
          <a:p>
            <a:pPr lvl="1"/>
            <a:r>
              <a:rPr lang="en-US" sz="2400" dirty="0" smtClean="0"/>
              <a:t>The CDM between different DMRS sequences in the same DMRS resource, i.e., comb, PRBs and symbol, is supported by different cyclic shift.</a:t>
            </a:r>
          </a:p>
          <a:p>
            <a:pPr lvl="1"/>
            <a:r>
              <a:rPr lang="en-US" sz="2400" dirty="0" smtClean="0"/>
              <a:t>DMRS EPRE power boosting is supported to achieve the same TX power for DMRS symbol and data symbol for a given </a:t>
            </a:r>
            <a:r>
              <a:rPr lang="en-US" sz="2400" dirty="0" err="1" smtClean="0"/>
              <a:t>sPUSCH</a:t>
            </a:r>
            <a:r>
              <a:rPr lang="en-US" sz="2400" dirty="0" smtClean="0"/>
              <a:t> transmission</a:t>
            </a:r>
          </a:p>
          <a:p>
            <a:pPr lvl="1"/>
            <a:r>
              <a:rPr lang="en-US" sz="2400" dirty="0" smtClean="0"/>
              <a:t>FFS the supported comb number.</a:t>
            </a:r>
          </a:p>
          <a:p>
            <a:pPr lvl="1"/>
            <a:r>
              <a:rPr lang="en-US" sz="2400" dirty="0" smtClean="0"/>
              <a:t>FFS DMRS sequence.</a:t>
            </a:r>
          </a:p>
        </p:txBody>
      </p:sp>
    </p:spTree>
    <p:extLst>
      <p:ext uri="{BB962C8B-B14F-4D97-AF65-F5344CB8AC3E}">
        <p14:creationId xmlns:p14="http://schemas.microsoft.com/office/powerpoint/2010/main" val="335326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115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Times New Roman</vt:lpstr>
      <vt:lpstr>Office Theme</vt:lpstr>
      <vt:lpstr>WF on DMRS for sPUSCH</vt:lpstr>
      <vt:lpstr>Proposal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Xiayuan (XiaYuan, WN)</dc:creator>
  <cp:lastModifiedBy>YangYubo</cp:lastModifiedBy>
  <cp:revision>28</cp:revision>
  <dcterms:created xsi:type="dcterms:W3CDTF">2006-08-16T00:00:00Z</dcterms:created>
  <dcterms:modified xsi:type="dcterms:W3CDTF">2016-11-16T23:34:36Z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1479316535</vt:lpwstr>
  </property>
</Properties>
</file>