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30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0" autoAdjust="0"/>
    <p:restoredTop sz="97059" autoAdjust="0"/>
  </p:normalViewPr>
  <p:slideViewPr>
    <p:cSldViewPr>
      <p:cViewPr>
        <p:scale>
          <a:sx n="75" d="100"/>
          <a:sy n="75" d="100"/>
        </p:scale>
        <p:origin x="-8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58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3DE83-F080-4D61-B48B-AC2E46D5C9D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EB904-92DA-45FB-86D4-11FA9C983C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8D9CE-A153-4051-80E9-5AC1BC971A38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BB351-FE68-4A86-8379-AB9D8F06AD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8292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BB351-FE68-4A86-8379-AB9D8F06ADE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44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BB351-FE68-4A86-8379-AB9D8F06ADE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27584" y="4437112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412776"/>
            <a:ext cx="8229600" cy="468052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2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120" y="6356353"/>
            <a:ext cx="21332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3658" y="6356353"/>
            <a:ext cx="289668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650" y="6356353"/>
            <a:ext cx="21332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2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1880" y="27809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2060848"/>
            <a:ext cx="8568952" cy="1512168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Views on the standardization of channel coding for NR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3717032"/>
            <a:ext cx="7488832" cy="1752600"/>
          </a:xfrm>
        </p:spPr>
        <p:txBody>
          <a:bodyPr/>
          <a:lstStyle/>
          <a:p>
            <a:pPr algn="just"/>
            <a:r>
              <a:rPr lang="en-US" altLang="zh-CN" dirty="0" smtClean="0"/>
              <a:t>CMCC</a:t>
            </a:r>
            <a:r>
              <a:rPr lang="en-US" altLang="zh-CN" dirty="0" smtClean="0"/>
              <a:t>, China </a:t>
            </a:r>
            <a:r>
              <a:rPr lang="en-US" altLang="zh-CN" dirty="0" smtClean="0"/>
              <a:t>Telecom, China Unicom</a:t>
            </a:r>
            <a:r>
              <a:rPr lang="en-US" altLang="zh-CN" dirty="0" smtClean="0"/>
              <a:t>, Bell Mobility, </a:t>
            </a:r>
            <a:r>
              <a:rPr lang="en-US" altLang="zh-CN" dirty="0" smtClean="0"/>
              <a:t>Deutsch </a:t>
            </a:r>
            <a:r>
              <a:rPr lang="en-US" altLang="zh-CN" dirty="0" smtClean="0"/>
              <a:t>Telekom, </a:t>
            </a:r>
            <a:r>
              <a:rPr lang="en-US" altLang="zh-CN" dirty="0" err="1" smtClean="0"/>
              <a:t>Telus</a:t>
            </a:r>
            <a:endParaRPr lang="zh-CN" altLang="en-US" dirty="0"/>
          </a:p>
        </p:txBody>
      </p:sp>
      <p:sp>
        <p:nvSpPr>
          <p:cNvPr id="5" name="矩形 6"/>
          <p:cNvSpPr/>
          <p:nvPr/>
        </p:nvSpPr>
        <p:spPr>
          <a:xfrm>
            <a:off x="179512" y="260648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296" y="260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R1-1613363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55576" y="332656"/>
            <a:ext cx="7699585" cy="72008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Views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Performance of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small data shall be fully considered when deciding the channel coding scheme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Information collected from commercial network</a:t>
            </a:r>
          </a:p>
          <a:p>
            <a:pPr lvl="2"/>
            <a:r>
              <a:rPr lang="en-US" altLang="zh-CN" dirty="0" smtClean="0"/>
              <a:t>For user plane, a substantial percentage of DL and UL data is small data, even not including </a:t>
            </a:r>
            <a:r>
              <a:rPr lang="en-US" altLang="zh-CN" dirty="0" err="1" smtClean="0"/>
              <a:t>VoLTE</a:t>
            </a:r>
            <a:r>
              <a:rPr lang="en-US" altLang="zh-CN" dirty="0" smtClean="0"/>
              <a:t> service</a:t>
            </a:r>
          </a:p>
          <a:p>
            <a:pPr lvl="2"/>
            <a:r>
              <a:rPr lang="en-US" altLang="zh-CN" dirty="0" smtClean="0"/>
              <a:t>For RRC, there are multiple message  with size less than 1000 bits in RRC procedure, e.g., Msg3, Msg4, DL/UL info transfer, RRC connection reconfiguration complete, etc.</a:t>
            </a:r>
          </a:p>
          <a:p>
            <a:pPr lvl="2"/>
            <a:r>
              <a:rPr lang="en-US" altLang="zh-CN" dirty="0" smtClean="0"/>
              <a:t>For system information, at least sizes of MIB and SIB1 are below 1000 bits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一种网络辅助干扰删除的方法-UE能力v3</Template>
  <TotalTime>811</TotalTime>
  <Words>135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新PPT模板</vt:lpstr>
      <vt:lpstr>Views on the standardization of channel coding for NR</vt:lpstr>
      <vt:lpstr>Views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#86 CMCC-HW Sync-up</dc:title>
  <dc:creator>cmri</dc:creator>
  <cp:lastModifiedBy>xiaodong</cp:lastModifiedBy>
  <cp:revision>77</cp:revision>
  <dcterms:created xsi:type="dcterms:W3CDTF">2016-08-04T02:56:31Z</dcterms:created>
  <dcterms:modified xsi:type="dcterms:W3CDTF">2016-11-15T23:47:29Z</dcterms:modified>
</cp:coreProperties>
</file>