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540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GB" dirty="0" smtClean="0"/>
              <a:t>max channel BW for non-BL 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5480" y="4149080"/>
            <a:ext cx="8312968" cy="148972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Intel Corporation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R1-1613358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#87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USA, 14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18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6.2.8.1.2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 from RAN1 #86bis meeting: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Rel-14 non-BL UE can support CE mode A in connected mode with a maximum PDSCH/PUSCH channel bandwidth of either 5 or 20 MHz.</a:t>
            </a:r>
          </a:p>
          <a:p>
            <a:pPr lvl="2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Rel-14 capability signaling is introduced to differentiate non-BL UEs with respect to maximum UE channel BW support in CE.</a:t>
            </a:r>
          </a:p>
          <a:p>
            <a:pPr lvl="1"/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Rel-14 non-BL UE </a:t>
            </a:r>
            <a:r>
              <a:rPr lang="fr-F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support Rel-13 CE mode A and CE mode B.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Rel-14 non-BL UE supporting CE mode A operation with 20-MHz maximum PDSCH/PUSCH channel bandwidth also supports CE mode A operation with 5-MHz maximum channel bandwidth.</a:t>
            </a:r>
            <a:endParaRPr lang="sv-SE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858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997151"/>
          </a:xfrm>
        </p:spPr>
        <p:txBody>
          <a:bodyPr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 RAN1 agreement is modified for max channel BW for PUSCH for non-BL UEs</a:t>
            </a:r>
          </a:p>
          <a:p>
            <a:pPr lvl="1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</a:p>
          <a:p>
            <a:pPr lvl="2"/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Rel-14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non-BL UE can support CE mode A in connected mode with a maximum PDSCH/PUSCH channel bandwidth of either 5 or 20 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MHz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 lvl="2"/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Rel-14 non-BL UE can support CE mode A in connected mode with a maximum </a:t>
            </a:r>
            <a:r>
              <a:rPr lang="en-US" sz="1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PDSCH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channel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bandwidth of either 5 or 20 MHz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Rel-14 non-BL UE can support CE mode A in connected mode with a maximum </a:t>
            </a:r>
            <a:r>
              <a:rPr lang="en-US" sz="1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PUSCH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channel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bandwidth of </a:t>
            </a:r>
            <a:r>
              <a:rPr lang="en-US" sz="1600" i="1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either</a:t>
            </a:r>
            <a:r>
              <a:rPr lang="en-US" sz="1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MHz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Rel-14 non-BL UEs can support CE mode B in connected mode with a maximum PDSCH channel bandwidth of either 5 or 20 MHz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Rel-14 non-BL UEs can support CE mode B in connected mode with a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maximum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PUSCH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channel bandwidth of 1.4 MHz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13914</TotalTime>
  <Words>254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SimSun</vt:lpstr>
      <vt:lpstr>Arial</vt:lpstr>
      <vt:lpstr>Calibri</vt:lpstr>
      <vt:lpstr>Times New Roman</vt:lpstr>
      <vt:lpstr>Office Theme</vt:lpstr>
      <vt:lpstr>WF on max channel BW for non-BL UEs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on…</dc:title>
  <dc:creator>Ye, Qiaoyang</dc:creator>
  <cp:keywords>CTPClassification=CTP_PUBLIC:VisualMarkings=</cp:keywords>
  <cp:lastModifiedBy>Chatterjee, Debdeep</cp:lastModifiedBy>
  <cp:revision>1188</cp:revision>
  <dcterms:created xsi:type="dcterms:W3CDTF">2015-04-22T00:12:23Z</dcterms:created>
  <dcterms:modified xsi:type="dcterms:W3CDTF">2016-11-16T01:39:35Z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TitusGUID">
    <vt:lpwstr>71587918-c551-498a-81a9-de135d7ffa80</vt:lpwstr>
  </property>
  <property fmtid="{D5CDD505-2E9C-101B-9397-08002B2CF9AE}" pid="15" name="CTP_TimeStamp">
    <vt:lpwstr>2016-11-14 22:48:29Z</vt:lpwstr>
  </property>
  <property fmtid="{D5CDD505-2E9C-101B-9397-08002B2CF9AE}" pid="16" name="CTP_BU">
    <vt:lpwstr>NA</vt:lpwstr>
  </property>
  <property fmtid="{D5CDD505-2E9C-101B-9397-08002B2CF9AE}" pid="17" name="CTP_IDSID">
    <vt:lpwstr>NA</vt:lpwstr>
  </property>
  <property fmtid="{D5CDD505-2E9C-101B-9397-08002B2CF9AE}" pid="18" name="CTP_WWID">
    <vt:lpwstr>NA</vt:lpwstr>
  </property>
  <property fmtid="{D5CDD505-2E9C-101B-9397-08002B2CF9AE}" pid="19" name="CTPClassification">
    <vt:lpwstr>CTP_PUBLIC</vt:lpwstr>
  </property>
</Properties>
</file>