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CSI-RS for beam management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NTT DOCOMO</a:t>
            </a: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R1-1613350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7.1.3.3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RAN1#86bis meeting had the following agreement:</a:t>
            </a:r>
          </a:p>
          <a:p>
            <a:pPr marL="457200" lvl="1" indent="0">
              <a:buNone/>
            </a:pPr>
            <a:r>
              <a:rPr lang="en-US" sz="1600" b="1" u="sng" dirty="0"/>
              <a:t>Working assumptions:</a:t>
            </a:r>
            <a:endParaRPr lang="en-US" sz="1600" dirty="0"/>
          </a:p>
          <a:p>
            <a:pPr lvl="1"/>
            <a:r>
              <a:rPr lang="en-US" sz="1600" dirty="0"/>
              <a:t>Beam management procedures can utilize at least the following RS type(s):</a:t>
            </a:r>
          </a:p>
          <a:p>
            <a:pPr lvl="2"/>
            <a:r>
              <a:rPr lang="en-US" sz="1400" dirty="0"/>
              <a:t>RS defined for mobility purpose at least in connected mode</a:t>
            </a:r>
          </a:p>
          <a:p>
            <a:pPr lvl="3"/>
            <a:r>
              <a:rPr lang="en-US" sz="1200" dirty="0"/>
              <a:t>FFS: RS can be NR-SS or CSI-RS or newly designed RS</a:t>
            </a:r>
          </a:p>
          <a:p>
            <a:pPr lvl="4"/>
            <a:r>
              <a:rPr lang="en-US" sz="1200" dirty="0"/>
              <a:t>Others are not precluded</a:t>
            </a:r>
          </a:p>
          <a:p>
            <a:pPr lvl="2"/>
            <a:r>
              <a:rPr lang="en-US" sz="1400" dirty="0"/>
              <a:t>CSI-RS:</a:t>
            </a:r>
          </a:p>
          <a:p>
            <a:pPr lvl="3"/>
            <a:r>
              <a:rPr lang="en-US" sz="1200" dirty="0"/>
              <a:t>CSI-RS is UE-specifically configured</a:t>
            </a:r>
          </a:p>
          <a:p>
            <a:pPr lvl="4"/>
            <a:r>
              <a:rPr lang="en-US" sz="1200" dirty="0"/>
              <a:t>Multiple UE may be configured with the same CSI-RS</a:t>
            </a:r>
          </a:p>
          <a:p>
            <a:pPr lvl="3"/>
            <a:r>
              <a:rPr lang="en-US" sz="1200" dirty="0"/>
              <a:t>The signal structure for CSI-RS can be specifically optimized for the particular procedure</a:t>
            </a:r>
          </a:p>
          <a:p>
            <a:pPr lvl="3"/>
            <a:r>
              <a:rPr lang="en-US" sz="1200" dirty="0"/>
              <a:t>Note: CSI-RS can also be used for CSI acquisition</a:t>
            </a:r>
          </a:p>
          <a:p>
            <a:pPr lvl="1"/>
            <a:r>
              <a:rPr lang="en-US" sz="1600" dirty="0"/>
              <a:t>Other RS could also be considered for beam management such as DMRS and synchronization signals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CSI-RS supports the TRP </a:t>
            </a:r>
            <a:r>
              <a:rPr lang="en-US" sz="1800" dirty="0" err="1" smtClean="0"/>
              <a:t>Tx</a:t>
            </a:r>
            <a:r>
              <a:rPr lang="en-US" sz="1800" dirty="0" smtClean="0"/>
              <a:t> beam sweeping and UE Rx beam sweeping</a:t>
            </a:r>
          </a:p>
          <a:p>
            <a:r>
              <a:rPr lang="en-US" sz="1800" dirty="0" smtClean="0"/>
              <a:t>The following components can be configured to the UE</a:t>
            </a:r>
            <a:endParaRPr lang="en-US" sz="1800" dirty="0"/>
          </a:p>
          <a:p>
            <a:pPr lvl="1"/>
            <a:r>
              <a:rPr lang="en-GB" sz="1400" dirty="0" smtClean="0"/>
              <a:t>Alt 1: </a:t>
            </a:r>
          </a:p>
          <a:p>
            <a:pPr lvl="2"/>
            <a:r>
              <a:rPr lang="en-GB" sz="1400" i="1" dirty="0" smtClean="0"/>
              <a:t>N</a:t>
            </a:r>
            <a:r>
              <a:rPr lang="en-GB" sz="1400" baseline="-25000" dirty="0" smtClean="0"/>
              <a:t>T</a:t>
            </a:r>
            <a:r>
              <a:rPr lang="en-GB" sz="1400" dirty="0" smtClean="0"/>
              <a:t> </a:t>
            </a:r>
            <a:r>
              <a:rPr lang="en-GB" sz="1400" dirty="0"/>
              <a:t>= 1, 2, ..., </a:t>
            </a:r>
            <a:r>
              <a:rPr lang="en-GB" sz="1400" i="1" dirty="0" err="1" smtClean="0"/>
              <a:t>N</a:t>
            </a:r>
            <a:r>
              <a:rPr lang="en-GB" sz="1400" baseline="-25000" dirty="0" err="1" smtClean="0"/>
              <a:t>T,Max</a:t>
            </a:r>
            <a:r>
              <a:rPr lang="en-GB" sz="1400" baseline="-25000" dirty="0" smtClean="0"/>
              <a:t> </a:t>
            </a:r>
            <a:r>
              <a:rPr lang="en-GB" sz="1400" dirty="0" smtClean="0"/>
              <a:t>: Number of time blocks for TRP </a:t>
            </a:r>
            <a:r>
              <a:rPr lang="en-GB" sz="1400" dirty="0" err="1" smtClean="0"/>
              <a:t>Tx</a:t>
            </a:r>
            <a:r>
              <a:rPr lang="en-GB" sz="1400" dirty="0" smtClean="0"/>
              <a:t> beam sweeping</a:t>
            </a:r>
            <a:endParaRPr lang="en-GB" sz="1400" baseline="-25000" dirty="0" smtClean="0"/>
          </a:p>
          <a:p>
            <a:pPr lvl="2"/>
            <a:r>
              <a:rPr lang="en-GB" sz="1400" i="1" dirty="0" smtClean="0"/>
              <a:t>N</a:t>
            </a:r>
            <a:r>
              <a:rPr lang="en-GB" sz="1400" baseline="-25000" dirty="0" smtClean="0"/>
              <a:t>R</a:t>
            </a:r>
            <a:r>
              <a:rPr lang="en-GB" sz="1400" dirty="0" smtClean="0"/>
              <a:t> </a:t>
            </a:r>
            <a:r>
              <a:rPr lang="en-GB" sz="1400" dirty="0"/>
              <a:t>= 1, 2, …, </a:t>
            </a:r>
            <a:r>
              <a:rPr lang="en-GB" sz="1400" i="1" dirty="0" err="1" smtClean="0"/>
              <a:t>N</a:t>
            </a:r>
            <a:r>
              <a:rPr lang="en-GB" sz="1400" baseline="-25000" dirty="0" err="1" smtClean="0"/>
              <a:t>R,Max</a:t>
            </a:r>
            <a:r>
              <a:rPr lang="en-GB" sz="1400" baseline="-25000" dirty="0" smtClean="0"/>
              <a:t> </a:t>
            </a:r>
            <a:r>
              <a:rPr lang="en-GB" sz="1400" dirty="0" smtClean="0"/>
              <a:t>: Number of time units within each time block for supporting UE Rx beam sweeping</a:t>
            </a:r>
          </a:p>
          <a:p>
            <a:pPr lvl="1"/>
            <a:r>
              <a:rPr lang="en-GB" sz="1400" dirty="0" smtClean="0"/>
              <a:t>Alt 2:</a:t>
            </a:r>
          </a:p>
          <a:p>
            <a:pPr lvl="2"/>
            <a:r>
              <a:rPr lang="en-GB" sz="1400" i="1" dirty="0"/>
              <a:t>N</a:t>
            </a:r>
            <a:r>
              <a:rPr lang="en-GB" sz="1400" baseline="-25000" dirty="0"/>
              <a:t>R</a:t>
            </a:r>
            <a:r>
              <a:rPr lang="en-GB" sz="1400" dirty="0"/>
              <a:t> = 1, 2, …,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R,Max</a:t>
            </a:r>
            <a:r>
              <a:rPr lang="en-GB" sz="1400" baseline="-25000" dirty="0"/>
              <a:t> </a:t>
            </a:r>
            <a:r>
              <a:rPr lang="en-GB" sz="1400" dirty="0" smtClean="0"/>
              <a:t>: </a:t>
            </a:r>
            <a:r>
              <a:rPr lang="en-GB" sz="1400" dirty="0"/>
              <a:t>Number of time blocks for UE Rx beam sweeping</a:t>
            </a:r>
            <a:endParaRPr lang="en-GB" sz="1400" i="1" dirty="0" smtClean="0"/>
          </a:p>
          <a:p>
            <a:pPr lvl="2"/>
            <a:r>
              <a:rPr lang="en-GB" sz="1400" i="1" dirty="0" smtClean="0"/>
              <a:t>N</a:t>
            </a:r>
            <a:r>
              <a:rPr lang="en-GB" sz="1400" baseline="-25000" dirty="0" smtClean="0"/>
              <a:t>T</a:t>
            </a:r>
            <a:r>
              <a:rPr lang="en-GB" sz="1400" dirty="0" smtClean="0"/>
              <a:t> </a:t>
            </a:r>
            <a:r>
              <a:rPr lang="en-GB" sz="1400" dirty="0"/>
              <a:t>= 1, 2, ..., </a:t>
            </a:r>
            <a:r>
              <a:rPr lang="en-GB" sz="1400" i="1" dirty="0" err="1"/>
              <a:t>N</a:t>
            </a:r>
            <a:r>
              <a:rPr lang="en-GB" sz="1400" baseline="-25000" dirty="0" err="1"/>
              <a:t>T,Max</a:t>
            </a:r>
            <a:r>
              <a:rPr lang="en-GB" sz="1400" baseline="-25000" dirty="0"/>
              <a:t> </a:t>
            </a:r>
            <a:r>
              <a:rPr lang="en-GB" sz="1400" dirty="0" smtClean="0"/>
              <a:t>: </a:t>
            </a:r>
            <a:r>
              <a:rPr lang="en-GB" sz="1400" dirty="0"/>
              <a:t>Number of time </a:t>
            </a:r>
            <a:r>
              <a:rPr lang="en-GB" sz="1400" dirty="0" smtClean="0"/>
              <a:t>units within each time block </a:t>
            </a:r>
            <a:r>
              <a:rPr lang="en-GB" sz="1400" dirty="0"/>
              <a:t>for TRP </a:t>
            </a:r>
            <a:r>
              <a:rPr lang="en-GB" sz="1400" dirty="0" err="1"/>
              <a:t>Tx</a:t>
            </a:r>
            <a:r>
              <a:rPr lang="en-GB" sz="1400" dirty="0"/>
              <a:t> beam </a:t>
            </a:r>
            <a:r>
              <a:rPr lang="en-GB" sz="1400" dirty="0" smtClean="0"/>
              <a:t>sweeping</a:t>
            </a:r>
            <a:endParaRPr lang="en-GB" sz="1800" dirty="0" smtClean="0"/>
          </a:p>
          <a:p>
            <a:pPr lvl="1"/>
            <a:r>
              <a:rPr lang="en-GB" sz="1400" i="1" dirty="0" smtClean="0"/>
              <a:t>N</a:t>
            </a:r>
            <a:r>
              <a:rPr lang="en-GB" sz="1400" baseline="-25000" dirty="0" smtClean="0"/>
              <a:t>P</a:t>
            </a:r>
            <a:r>
              <a:rPr lang="en-GB" sz="1400" dirty="0" smtClean="0"/>
              <a:t> = 1, 2, …, </a:t>
            </a:r>
            <a:r>
              <a:rPr lang="en-GB" sz="1400" i="1" dirty="0" err="1" smtClean="0"/>
              <a:t>N</a:t>
            </a:r>
            <a:r>
              <a:rPr lang="en-GB" sz="1400" baseline="-25000" dirty="0" err="1" smtClean="0"/>
              <a:t>P,max</a:t>
            </a:r>
            <a:r>
              <a:rPr lang="en-GB" sz="1400" dirty="0" smtClean="0"/>
              <a:t>: Total number of CSI-RS ports per time unit</a:t>
            </a:r>
          </a:p>
          <a:p>
            <a:pPr lvl="2"/>
            <a:r>
              <a:rPr lang="en-GB" sz="1400" dirty="0" smtClean="0"/>
              <a:t>Different CSI-RS ports can correspond to differently steered beams</a:t>
            </a:r>
            <a:endParaRPr lang="en-GB" sz="1400" dirty="0"/>
          </a:p>
          <a:p>
            <a:pPr lvl="1"/>
            <a:r>
              <a:rPr lang="en-GB" sz="1400" dirty="0" smtClean="0"/>
              <a:t>Periodicity and offset (in terms of slots or </a:t>
            </a:r>
            <a:r>
              <a:rPr lang="en-GB" sz="1400" dirty="0" err="1" smtClean="0"/>
              <a:t>subframes</a:t>
            </a:r>
            <a:r>
              <a:rPr lang="en-GB" sz="1400" dirty="0" smtClean="0"/>
              <a:t>): CSI-RS transmission opportunities</a:t>
            </a:r>
          </a:p>
          <a:p>
            <a:pPr lvl="1"/>
            <a:r>
              <a:rPr lang="en-GB" sz="1400" dirty="0" smtClean="0"/>
              <a:t>Other components are not precluded</a:t>
            </a:r>
          </a:p>
          <a:p>
            <a:pPr lvl="1"/>
            <a:r>
              <a:rPr lang="en-GB" sz="1400" dirty="0" smtClean="0"/>
              <a:t>FFS if the above components are configured with a CSI-RS resource configuration or with multiple CSI-RS resource configurations</a:t>
            </a:r>
          </a:p>
          <a:p>
            <a:pPr lvl="1"/>
            <a:r>
              <a:rPr lang="en-GB" sz="1400" dirty="0" smtClean="0"/>
              <a:t>FFS: CSI-RS resource configuration(s) mechanism e.g. RRC vs dynamic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49123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10489</TotalTime>
  <Words>316</Words>
  <Application>Microsoft Office PowerPoint</Application>
  <PresentationFormat>On-screen Show (4:3)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テーマ</vt:lpstr>
      <vt:lpstr>WF on CSI-RS for beam management 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Li Guo</cp:lastModifiedBy>
  <cp:revision>588</cp:revision>
  <dcterms:created xsi:type="dcterms:W3CDTF">2014-09-26T23:14:47Z</dcterms:created>
  <dcterms:modified xsi:type="dcterms:W3CDTF">2016-11-16T00:59:48Z</dcterms:modified>
</cp:coreProperties>
</file>