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13"/>
  </p:notesMasterIdLst>
  <p:handoutMasterIdLst>
    <p:handoutMasterId r:id="rId14"/>
  </p:handoutMasterIdLst>
  <p:sldIdLst>
    <p:sldId id="277" r:id="rId2"/>
    <p:sldId id="278" r:id="rId3"/>
    <p:sldId id="279" r:id="rId4"/>
    <p:sldId id="269" r:id="rId5"/>
    <p:sldId id="271" r:id="rId6"/>
    <p:sldId id="274" r:id="rId7"/>
    <p:sldId id="275" r:id="rId8"/>
    <p:sldId id="273" r:id="rId9"/>
    <p:sldId id="270" r:id="rId10"/>
    <p:sldId id="267" r:id="rId11"/>
    <p:sldId id="261" r:id="rId12"/>
  </p:sldIdLst>
  <p:sldSz cx="12192000" cy="6858000"/>
  <p:notesSz cx="6884988" cy="10018713"/>
  <p:embeddedFontLst>
    <p:embeddedFont>
      <p:font typeface="SimSun" panose="02010600030101010101" pitchFamily="2" charset="-122"/>
      <p:regular r:id="rId15"/>
    </p:embeddedFont>
    <p:embeddedFont>
      <p:font typeface="Ericsson Capital TT" panose="02000503000000020004" pitchFamily="2" charset="0"/>
      <p:regular r:id="rId16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77"/>
            <p14:sldId id="278"/>
            <p14:sldId id="279"/>
            <p14:sldId id="269"/>
            <p14:sldId id="271"/>
            <p14:sldId id="274"/>
            <p14:sldId id="275"/>
            <p14:sldId id="273"/>
            <p14:sldId id="270"/>
            <p14:sldId id="267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574" autoAdjust="0"/>
    <p:restoredTop sz="95319" autoAdjust="0"/>
  </p:normalViewPr>
  <p:slideViewPr>
    <p:cSldViewPr snapToGrid="0" snapToObjects="1">
      <p:cViewPr varScale="1">
        <p:scale>
          <a:sx n="70" d="100"/>
          <a:sy n="70" d="100"/>
        </p:scale>
        <p:origin x="1158" y="66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2016-11-13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2016-11-13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2016-11-13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2016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AA05A-BCD6-4172-BBF7-7CEE228ACBFF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458825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2016-11-13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E640B0F-AF47-457D-9675-CE66CCA366AF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17386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2016-11-13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4D381E4-6516-4575-88F4-255577FEF3AC}" type="slidenum">
              <a:rPr lang="en-US" smtClean="0"/>
              <a:t>11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98777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8483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1209564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4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Ericsson Internal  |  2016-11-13  |  Page </a:t>
            </a:r>
            <a:fld id="{BE4BFCCF-DDA0-4908-AC7F-6B6B78212214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6000" dirty="0"/>
              <a:t>Summary of offline discussion on UL Control Channels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54842" y="573206"/>
            <a:ext cx="281143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R1-1613349</a:t>
            </a:r>
          </a:p>
          <a:p>
            <a:r>
              <a:rPr lang="en-US" dirty="0"/>
              <a:t>7.1.4.2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88703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Possible to get status of all hybrid-ARQ processes?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24934" y="239714"/>
            <a:ext cx="10557047" cy="1085371"/>
          </a:xfrm>
        </p:spPr>
        <p:txBody>
          <a:bodyPr/>
          <a:lstStyle/>
          <a:p>
            <a:r>
              <a:rPr lang="en-US" dirty="0"/>
              <a:t>Hybrid-ARQ acknowledgements</a:t>
            </a:r>
          </a:p>
        </p:txBody>
      </p:sp>
    </p:spTree>
    <p:extLst>
      <p:ext uri="{BB962C8B-B14F-4D97-AF65-F5344CB8AC3E}">
        <p14:creationId xmlns:p14="http://schemas.microsoft.com/office/powerpoint/2010/main" val="35532418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_ChapterSlide_Wide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32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Different designs for </a:t>
            </a:r>
            <a:r>
              <a:rPr lang="en-US" sz="2000"/>
              <a:t>the short PUCCH </a:t>
            </a:r>
            <a:r>
              <a:rPr lang="en-US" sz="2000" dirty="0"/>
              <a:t>(type A – D) were discussed but with no conclusion</a:t>
            </a:r>
          </a:p>
          <a:p>
            <a:endParaRPr lang="en-US" sz="2000" dirty="0"/>
          </a:p>
          <a:p>
            <a:endParaRPr lang="en-US" sz="2000" dirty="0"/>
          </a:p>
          <a:p>
            <a:r>
              <a:rPr lang="en-US" sz="2000" dirty="0"/>
              <a:t>Type A: One OFDM symbol, FDM between UCI and RS</a:t>
            </a:r>
          </a:p>
          <a:p>
            <a:r>
              <a:rPr lang="en-US" sz="2000" dirty="0"/>
              <a:t>Type B: TDM of two (possibly split) symbols</a:t>
            </a:r>
          </a:p>
          <a:p>
            <a:pPr lvl="1"/>
            <a:r>
              <a:rPr lang="en-US" sz="1800" dirty="0"/>
              <a:t>RS located in first symbol</a:t>
            </a:r>
          </a:p>
          <a:p>
            <a:pPr lvl="1"/>
            <a:r>
              <a:rPr lang="en-US" sz="1800" dirty="0"/>
              <a:t>ACK/NAK in second symbol</a:t>
            </a:r>
          </a:p>
          <a:p>
            <a:r>
              <a:rPr lang="en-US" sz="2000" dirty="0"/>
              <a:t>Type C</a:t>
            </a:r>
          </a:p>
          <a:p>
            <a:pPr lvl="1"/>
            <a:r>
              <a:rPr lang="en-US" sz="1800" dirty="0"/>
              <a:t>As type B but with possibility for </a:t>
            </a:r>
            <a:r>
              <a:rPr lang="en-US" sz="1800" dirty="0" err="1"/>
              <a:t>aditional</a:t>
            </a:r>
            <a:r>
              <a:rPr lang="en-US" sz="1800" dirty="0"/>
              <a:t> UCI </a:t>
            </a:r>
            <a:r>
              <a:rPr lang="en-US" sz="1800" dirty="0" err="1"/>
              <a:t>FDM:ed</a:t>
            </a:r>
            <a:r>
              <a:rPr lang="en-US" sz="1800" dirty="0"/>
              <a:t> in first or second symbol of type B</a:t>
            </a:r>
          </a:p>
          <a:p>
            <a:r>
              <a:rPr lang="en-US" sz="2000" dirty="0"/>
              <a:t>Type D: one OFDM symbol, sequence space design for small payloads (~1-2 bits)</a:t>
            </a:r>
          </a:p>
          <a:p>
            <a:pPr lvl="1"/>
            <a:r>
              <a:rPr lang="en-US" sz="1800" dirty="0"/>
              <a:t>Orthogonal modulation without RS, different </a:t>
            </a:r>
            <a:r>
              <a:rPr lang="en-US" sz="1800" dirty="0" err="1"/>
              <a:t>seqeucnes</a:t>
            </a:r>
            <a:r>
              <a:rPr lang="en-US" sz="1800" dirty="0"/>
              <a:t> for different messages</a:t>
            </a:r>
          </a:p>
          <a:p>
            <a:pPr lvl="2"/>
            <a:endParaRPr lang="en-US" sz="1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39820410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77921" y="2115403"/>
            <a:ext cx="1069984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/>
              <a:t>The following slides were used to kick-off the discussion and are included for information</a:t>
            </a:r>
          </a:p>
        </p:txBody>
      </p:sp>
    </p:spTree>
    <p:extLst>
      <p:ext uri="{BB962C8B-B14F-4D97-AF65-F5344CB8AC3E}">
        <p14:creationId xmlns:p14="http://schemas.microsoft.com/office/powerpoint/2010/main" val="5882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b="1" u="sng" dirty="0">
                <a:highlight>
                  <a:srgbClr val="00FF00"/>
                </a:highlight>
              </a:rPr>
              <a:t>Agreements:</a:t>
            </a:r>
            <a:endParaRPr lang="en-US" sz="2000" dirty="0">
              <a:highlight>
                <a:srgbClr val="00FF00"/>
              </a:highlight>
            </a:endParaRPr>
          </a:p>
          <a:p>
            <a:pPr lvl="0"/>
            <a:r>
              <a:rPr lang="en-US" sz="2000" dirty="0"/>
              <a:t>At least two ways of transmissions are supported for NR UL control channel</a:t>
            </a:r>
          </a:p>
          <a:p>
            <a:pPr lvl="1"/>
            <a:r>
              <a:rPr lang="en-US" sz="1800" dirty="0"/>
              <a:t>UL control channel can be transmitted in short duration</a:t>
            </a:r>
          </a:p>
          <a:p>
            <a:pPr lvl="2"/>
            <a:r>
              <a:rPr lang="en-US" sz="1800" dirty="0"/>
              <a:t>around the last transmitted UL symbol(s) of a slot</a:t>
            </a:r>
          </a:p>
          <a:p>
            <a:pPr lvl="3"/>
            <a:r>
              <a:rPr lang="en-US" sz="1800" dirty="0"/>
              <a:t>FFS: How to define and treat the potential gap at the end of the slot</a:t>
            </a:r>
          </a:p>
          <a:p>
            <a:pPr lvl="2"/>
            <a:r>
              <a:rPr lang="en-US" sz="1800" dirty="0"/>
              <a:t>FFS: in the other positions, e.g., the first UL symbol(s) of a slot</a:t>
            </a:r>
          </a:p>
          <a:p>
            <a:pPr lvl="2"/>
            <a:r>
              <a:rPr lang="en-US" sz="1800" dirty="0" err="1"/>
              <a:t>TDMed</a:t>
            </a:r>
            <a:r>
              <a:rPr lang="en-US" sz="1800" dirty="0"/>
              <a:t> and/or </a:t>
            </a:r>
            <a:r>
              <a:rPr lang="en-US" sz="1800" dirty="0" err="1"/>
              <a:t>FDMed</a:t>
            </a:r>
            <a:r>
              <a:rPr lang="en-US" sz="1800" dirty="0"/>
              <a:t> with UL data channel within a slot</a:t>
            </a:r>
          </a:p>
          <a:p>
            <a:pPr lvl="1"/>
            <a:r>
              <a:rPr lang="en-US" sz="1800" dirty="0"/>
              <a:t>UL control channel can be transmitted in long duration</a:t>
            </a:r>
          </a:p>
          <a:p>
            <a:pPr lvl="2"/>
            <a:r>
              <a:rPr lang="en-US" sz="1800" dirty="0"/>
              <a:t>over multiple UL symbols to improve coverage</a:t>
            </a:r>
          </a:p>
          <a:p>
            <a:pPr lvl="2"/>
            <a:r>
              <a:rPr lang="en-US" sz="1800" dirty="0" err="1"/>
              <a:t>FDMed</a:t>
            </a:r>
            <a:r>
              <a:rPr lang="en-US" sz="1800" dirty="0"/>
              <a:t> with UL data channel within a slot</a:t>
            </a:r>
          </a:p>
          <a:p>
            <a:pPr lvl="1"/>
            <a:r>
              <a:rPr lang="en-US" sz="1800" dirty="0"/>
              <a:t>FFS how to multiplex with SRS</a:t>
            </a:r>
          </a:p>
          <a:p>
            <a:pPr lvl="1"/>
            <a:r>
              <a:rPr lang="en-GB" sz="1800" dirty="0"/>
              <a:t>The frequency resource and hopping, if hopping is used, </a:t>
            </a:r>
            <a:r>
              <a:rPr lang="en-US" sz="1800" dirty="0"/>
              <a:t>may </a:t>
            </a:r>
            <a:r>
              <a:rPr lang="en-GB" sz="1800" dirty="0"/>
              <a:t>not spread over the </a:t>
            </a:r>
            <a:r>
              <a:rPr lang="en-US" sz="1800" dirty="0"/>
              <a:t>carrier </a:t>
            </a:r>
            <a:r>
              <a:rPr lang="en-GB" sz="1800" dirty="0"/>
              <a:t>bandwidth</a:t>
            </a:r>
            <a:endParaRPr lang="en-US" sz="1800" dirty="0"/>
          </a:p>
          <a:p>
            <a:endParaRPr lang="en-US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BAckground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32251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9168" y="1799999"/>
            <a:ext cx="11135785" cy="4643003"/>
          </a:xfrm>
        </p:spPr>
        <p:txBody>
          <a:bodyPr>
            <a:normAutofit fontScale="92500" lnSpcReduction="20000"/>
          </a:bodyPr>
          <a:lstStyle/>
          <a:p>
            <a:r>
              <a:rPr lang="en-GB" b="1" u="sng" dirty="0">
                <a:highlight>
                  <a:srgbClr val="00FF00"/>
                </a:highlight>
              </a:rPr>
              <a:t>Agreements:</a:t>
            </a:r>
            <a:endParaRPr lang="en-US" dirty="0">
              <a:highlight>
                <a:srgbClr val="00FF00"/>
              </a:highlight>
            </a:endParaRPr>
          </a:p>
          <a:p>
            <a:pPr lvl="0"/>
            <a:r>
              <a:rPr lang="en-GB" dirty="0"/>
              <a:t>Physical uplink  control </a:t>
            </a:r>
            <a:r>
              <a:rPr lang="en-GB" dirty="0" err="1"/>
              <a:t>signaling</a:t>
            </a:r>
            <a:r>
              <a:rPr lang="en-GB" dirty="0"/>
              <a:t> should be able to carry at least hybrid-ARQ acknowledgements, CSI reports (possibly including beamforming information), and scheduling requests</a:t>
            </a:r>
            <a:endParaRPr lang="en-US" dirty="0"/>
          </a:p>
          <a:p>
            <a:pPr lvl="0"/>
            <a:r>
              <a:rPr lang="en-GB" dirty="0"/>
              <a:t>Support ‘UCI on PUSCH’, i.e. using some of the scheduled resources for UCI in case of simultaneous UCI and data</a:t>
            </a:r>
            <a:endParaRPr lang="en-US" dirty="0"/>
          </a:p>
          <a:p>
            <a:pPr lvl="0"/>
            <a:r>
              <a:rPr lang="en-GB" dirty="0"/>
              <a:t>Support ‘simultaneous PUSCH and PUCCH at least for the long PUCCH format’, i.e. transmit uplink control on PUCCH resources even in presence of data</a:t>
            </a:r>
            <a:endParaRPr lang="en-US" dirty="0"/>
          </a:p>
          <a:p>
            <a:pPr lvl="0"/>
            <a:r>
              <a:rPr lang="en-GB" dirty="0"/>
              <a:t>At least a low PAPR/CM design should be supported for the ‘long PUCCH’</a:t>
            </a:r>
            <a:endParaRPr lang="en-US" dirty="0"/>
          </a:p>
          <a:p>
            <a:pPr lvl="0"/>
            <a:r>
              <a:rPr lang="en-GB" dirty="0"/>
              <a:t>A combination of semi-static configuration and (at least for some types of UCI information) dynamic </a:t>
            </a:r>
            <a:r>
              <a:rPr lang="en-GB" dirty="0" err="1"/>
              <a:t>signaling</a:t>
            </a:r>
            <a:r>
              <a:rPr lang="en-GB" dirty="0"/>
              <a:t> is used to determine the PUCCH resource both for the ‘long and short PUCCH formats’</a:t>
            </a:r>
            <a:endParaRPr lang="en-US" dirty="0"/>
          </a:p>
          <a:p>
            <a:pPr lvl="0"/>
            <a:r>
              <a:rPr lang="en-GB" dirty="0"/>
              <a:t>It should be possible to dynamically indicate (at least in combination with RRC) the timing between data reception and hybrid-ARQ acknowledgement transmission as part of the DCI.</a:t>
            </a:r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11981238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4502326"/>
          </a:xfrm>
        </p:spPr>
        <p:txBody>
          <a:bodyPr/>
          <a:lstStyle/>
          <a:p>
            <a:r>
              <a:rPr lang="en-GB" sz="1800" b="1" u="sng" dirty="0">
                <a:highlight>
                  <a:srgbClr val="00FF00"/>
                </a:highlight>
              </a:rPr>
              <a:t>Agreements:</a:t>
            </a:r>
            <a:endParaRPr lang="en-US" sz="1800" dirty="0">
              <a:highlight>
                <a:srgbClr val="00FF00"/>
              </a:highlight>
            </a:endParaRPr>
          </a:p>
          <a:p>
            <a:pPr lvl="0"/>
            <a:r>
              <a:rPr lang="en-GB" sz="1800" dirty="0"/>
              <a:t>Physical uplink  control </a:t>
            </a:r>
            <a:r>
              <a:rPr lang="en-GB" sz="1800" dirty="0" err="1"/>
              <a:t>signaling</a:t>
            </a:r>
            <a:r>
              <a:rPr lang="en-GB" sz="1800" dirty="0"/>
              <a:t> should be able to carry at least hybrid-ARQ acknowledgements, CSI reports (possibly including beamforming information), and scheduling requests</a:t>
            </a:r>
            <a:endParaRPr lang="en-US" sz="1800" dirty="0"/>
          </a:p>
          <a:p>
            <a:pPr lvl="0"/>
            <a:r>
              <a:rPr lang="en-GB" sz="1800" dirty="0"/>
              <a:t>Support ‘UCI on PUSCH’, i.e. using some of the scheduled resources for UCI in case of simultaneous UCI and data</a:t>
            </a:r>
            <a:endParaRPr lang="en-US" sz="1800" dirty="0"/>
          </a:p>
          <a:p>
            <a:pPr lvl="0"/>
            <a:r>
              <a:rPr lang="en-GB" sz="1800" dirty="0"/>
              <a:t>Support ‘simultaneous PUSCH and PUCCH at least for the long PUCCH format’, i.e. transmit uplink control on PUCCH resources even in presence of data</a:t>
            </a:r>
            <a:endParaRPr lang="en-US" sz="1800" dirty="0"/>
          </a:p>
          <a:p>
            <a:pPr lvl="0"/>
            <a:r>
              <a:rPr lang="en-GB" sz="1800" dirty="0"/>
              <a:t>At least a low PAPR/CM design should be supported for the ‘long PUCCH’</a:t>
            </a:r>
            <a:endParaRPr lang="en-US" sz="1800" dirty="0"/>
          </a:p>
          <a:p>
            <a:pPr lvl="0"/>
            <a:r>
              <a:rPr lang="en-GB" sz="1800" dirty="0"/>
              <a:t>A combination of semi-static configuration and (at least for some types of UCI information) dynamic </a:t>
            </a:r>
            <a:r>
              <a:rPr lang="en-GB" sz="1800" dirty="0" err="1"/>
              <a:t>signaling</a:t>
            </a:r>
            <a:r>
              <a:rPr lang="en-GB" sz="1800" dirty="0"/>
              <a:t> is used to determine the PUCCH resource both for the ‘long and short PUCCH formats’</a:t>
            </a:r>
            <a:endParaRPr lang="en-US" sz="1800" dirty="0"/>
          </a:p>
          <a:p>
            <a:pPr lvl="0"/>
            <a:r>
              <a:rPr lang="en-GB" sz="1800" dirty="0"/>
              <a:t>It should be possible to dynamically indicate (at least in combination with RRC) the timing between data reception and hybrid-ARQ acknowledgement transmission as part of the DCI.</a:t>
            </a:r>
            <a:endParaRPr lang="en-US" sz="1800" dirty="0"/>
          </a:p>
          <a:p>
            <a:endParaRPr lang="en-US" sz="1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15542427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4502326"/>
          </a:xfrm>
        </p:spPr>
        <p:txBody>
          <a:bodyPr/>
          <a:lstStyle/>
          <a:p>
            <a:endParaRPr lang="en-US" sz="1800" dirty="0"/>
          </a:p>
          <a:p>
            <a:r>
              <a:rPr lang="en-GB" sz="1800" b="1" u="sng" dirty="0">
                <a:highlight>
                  <a:srgbClr val="00FF00"/>
                </a:highlight>
              </a:rPr>
              <a:t>Agreements:</a:t>
            </a:r>
            <a:endParaRPr lang="en-US" sz="1800" dirty="0">
              <a:highlight>
                <a:srgbClr val="00FF00"/>
              </a:highlight>
            </a:endParaRPr>
          </a:p>
          <a:p>
            <a:pPr lvl="0"/>
            <a:r>
              <a:rPr lang="en-GB" sz="1800" dirty="0"/>
              <a:t>Support FDM of ‘short UCI’ and data, both within a UE and between UEs at least for the case where the PRBs for short UCI and data are non-overlapping</a:t>
            </a:r>
            <a:endParaRPr lang="en-US" sz="1800" dirty="0"/>
          </a:p>
          <a:p>
            <a:pPr lvl="0"/>
            <a:r>
              <a:rPr lang="en-GB" sz="1800" dirty="0"/>
              <a:t>FFS: PUSCH in the short UL duration can be scheduled independently</a:t>
            </a:r>
            <a:endParaRPr lang="en-US" sz="1800" dirty="0"/>
          </a:p>
          <a:p>
            <a:endParaRPr lang="en-US" sz="1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39796572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How do we multiplex short UCI and RS in the last nominal OFDM symbol?</a:t>
            </a:r>
          </a:p>
          <a:p>
            <a:pPr lvl="1"/>
            <a:r>
              <a:rPr lang="en-US" dirty="0"/>
              <a:t>E-mail discussion pointed in the direction of FDM or TDM with split symbol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Short UCI and RS</a:t>
            </a:r>
          </a:p>
        </p:txBody>
      </p:sp>
      <p:grpSp>
        <p:nvGrpSpPr>
          <p:cNvPr id="4" name="Canvas 191"/>
          <p:cNvGrpSpPr/>
          <p:nvPr/>
        </p:nvGrpSpPr>
        <p:grpSpPr>
          <a:xfrm>
            <a:off x="529168" y="2697328"/>
            <a:ext cx="11496053" cy="3819072"/>
            <a:chOff x="0" y="0"/>
            <a:chExt cx="5638800" cy="1873250"/>
          </a:xfrm>
        </p:grpSpPr>
        <p:sp>
          <p:nvSpPr>
            <p:cNvPr id="5" name="Rectangle 4"/>
            <p:cNvSpPr/>
            <p:nvPr/>
          </p:nvSpPr>
          <p:spPr>
            <a:xfrm>
              <a:off x="0" y="0"/>
              <a:ext cx="5638800" cy="1873250"/>
            </a:xfrm>
            <a:prstGeom prst="rect">
              <a:avLst/>
            </a:prstGeom>
            <a:noFill/>
          </p:spPr>
        </p: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624200" y="876923"/>
              <a:ext cx="170100" cy="312408"/>
            </a:xfrm>
            <a:prstGeom prst="rect">
              <a:avLst/>
            </a:prstGeom>
            <a:solidFill>
              <a:srgbClr val="C1E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289500" y="140904"/>
              <a:ext cx="504200" cy="17800"/>
            </a:xfrm>
            <a:custGeom>
              <a:avLst/>
              <a:gdLst>
                <a:gd name="T0" fmla="*/ 0 w 794"/>
                <a:gd name="T1" fmla="*/ 6985 h 28"/>
                <a:gd name="T2" fmla="*/ 464185 w 794"/>
                <a:gd name="T3" fmla="*/ 6985 h 28"/>
                <a:gd name="T4" fmla="*/ 464185 w 794"/>
                <a:gd name="T5" fmla="*/ 10160 h 28"/>
                <a:gd name="T6" fmla="*/ 0 w 794"/>
                <a:gd name="T7" fmla="*/ 10160 h 28"/>
                <a:gd name="T8" fmla="*/ 0 w 794"/>
                <a:gd name="T9" fmla="*/ 6985 h 28"/>
                <a:gd name="T10" fmla="*/ 459740 w 794"/>
                <a:gd name="T11" fmla="*/ 0 h 28"/>
                <a:gd name="T12" fmla="*/ 504190 w 794"/>
                <a:gd name="T13" fmla="*/ 8890 h 28"/>
                <a:gd name="T14" fmla="*/ 459740 w 794"/>
                <a:gd name="T15" fmla="*/ 17780 h 28"/>
                <a:gd name="T16" fmla="*/ 459740 w 794"/>
                <a:gd name="T17" fmla="*/ 0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94" h="28">
                  <a:moveTo>
                    <a:pt x="0" y="11"/>
                  </a:moveTo>
                  <a:lnTo>
                    <a:pt x="731" y="11"/>
                  </a:lnTo>
                  <a:lnTo>
                    <a:pt x="731" y="16"/>
                  </a:lnTo>
                  <a:lnTo>
                    <a:pt x="0" y="16"/>
                  </a:lnTo>
                  <a:lnTo>
                    <a:pt x="0" y="11"/>
                  </a:lnTo>
                  <a:close/>
                  <a:moveTo>
                    <a:pt x="724" y="0"/>
                  </a:moveTo>
                  <a:lnTo>
                    <a:pt x="794" y="14"/>
                  </a:lnTo>
                  <a:lnTo>
                    <a:pt x="724" y="28"/>
                  </a:lnTo>
                  <a:lnTo>
                    <a:pt x="724" y="0"/>
                  </a:lnTo>
                  <a:close/>
                </a:path>
              </a:pathLst>
            </a:custGeom>
            <a:solidFill>
              <a:srgbClr val="58585A"/>
            </a:solidFill>
            <a:ln w="0">
              <a:solidFill>
                <a:srgbClr val="58585A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626100" y="876923"/>
              <a:ext cx="168200" cy="3200"/>
            </a:xfrm>
            <a:custGeom>
              <a:avLst/>
              <a:gdLst>
                <a:gd name="T0" fmla="*/ 10160 w 265"/>
                <a:gd name="T1" fmla="*/ 0 h 5"/>
                <a:gd name="T2" fmla="*/ 0 w 265"/>
                <a:gd name="T3" fmla="*/ 3175 h 5"/>
                <a:gd name="T4" fmla="*/ 13335 w 265"/>
                <a:gd name="T5" fmla="*/ 0 h 5"/>
                <a:gd name="T6" fmla="*/ 23495 w 265"/>
                <a:gd name="T7" fmla="*/ 3175 h 5"/>
                <a:gd name="T8" fmla="*/ 13335 w 265"/>
                <a:gd name="T9" fmla="*/ 0 h 5"/>
                <a:gd name="T10" fmla="*/ 36830 w 265"/>
                <a:gd name="T11" fmla="*/ 0 h 5"/>
                <a:gd name="T12" fmla="*/ 26670 w 265"/>
                <a:gd name="T13" fmla="*/ 3175 h 5"/>
                <a:gd name="T14" fmla="*/ 40005 w 265"/>
                <a:gd name="T15" fmla="*/ 0 h 5"/>
                <a:gd name="T16" fmla="*/ 50165 w 265"/>
                <a:gd name="T17" fmla="*/ 3175 h 5"/>
                <a:gd name="T18" fmla="*/ 40005 w 265"/>
                <a:gd name="T19" fmla="*/ 0 h 5"/>
                <a:gd name="T20" fmla="*/ 63500 w 265"/>
                <a:gd name="T21" fmla="*/ 0 h 5"/>
                <a:gd name="T22" fmla="*/ 53340 w 265"/>
                <a:gd name="T23" fmla="*/ 3175 h 5"/>
                <a:gd name="T24" fmla="*/ 66675 w 265"/>
                <a:gd name="T25" fmla="*/ 0 h 5"/>
                <a:gd name="T26" fmla="*/ 76835 w 265"/>
                <a:gd name="T27" fmla="*/ 3175 h 5"/>
                <a:gd name="T28" fmla="*/ 66675 w 265"/>
                <a:gd name="T29" fmla="*/ 0 h 5"/>
                <a:gd name="T30" fmla="*/ 90170 w 265"/>
                <a:gd name="T31" fmla="*/ 0 h 5"/>
                <a:gd name="T32" fmla="*/ 80010 w 265"/>
                <a:gd name="T33" fmla="*/ 3175 h 5"/>
                <a:gd name="T34" fmla="*/ 93345 w 265"/>
                <a:gd name="T35" fmla="*/ 0 h 5"/>
                <a:gd name="T36" fmla="*/ 103505 w 265"/>
                <a:gd name="T37" fmla="*/ 3175 h 5"/>
                <a:gd name="T38" fmla="*/ 93345 w 265"/>
                <a:gd name="T39" fmla="*/ 0 h 5"/>
                <a:gd name="T40" fmla="*/ 116840 w 265"/>
                <a:gd name="T41" fmla="*/ 0 h 5"/>
                <a:gd name="T42" fmla="*/ 106680 w 265"/>
                <a:gd name="T43" fmla="*/ 3175 h 5"/>
                <a:gd name="T44" fmla="*/ 120015 w 265"/>
                <a:gd name="T45" fmla="*/ 0 h 5"/>
                <a:gd name="T46" fmla="*/ 130175 w 265"/>
                <a:gd name="T47" fmla="*/ 3175 h 5"/>
                <a:gd name="T48" fmla="*/ 120015 w 265"/>
                <a:gd name="T49" fmla="*/ 0 h 5"/>
                <a:gd name="T50" fmla="*/ 143510 w 265"/>
                <a:gd name="T51" fmla="*/ 0 h 5"/>
                <a:gd name="T52" fmla="*/ 133350 w 265"/>
                <a:gd name="T53" fmla="*/ 3175 h 5"/>
                <a:gd name="T54" fmla="*/ 146685 w 265"/>
                <a:gd name="T55" fmla="*/ 0 h 5"/>
                <a:gd name="T56" fmla="*/ 156845 w 265"/>
                <a:gd name="T57" fmla="*/ 3175 h 5"/>
                <a:gd name="T58" fmla="*/ 146685 w 265"/>
                <a:gd name="T59" fmla="*/ 0 h 5"/>
                <a:gd name="T60" fmla="*/ 168275 w 265"/>
                <a:gd name="T61" fmla="*/ 0 h 5"/>
                <a:gd name="T62" fmla="*/ 160020 w 265"/>
                <a:gd name="T63" fmla="*/ 3175 h 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65" h="5">
                  <a:moveTo>
                    <a:pt x="0" y="0"/>
                  </a:moveTo>
                  <a:lnTo>
                    <a:pt x="16" y="0"/>
                  </a:lnTo>
                  <a:lnTo>
                    <a:pt x="16" y="5"/>
                  </a:lnTo>
                  <a:lnTo>
                    <a:pt x="0" y="5"/>
                  </a:lnTo>
                  <a:lnTo>
                    <a:pt x="0" y="0"/>
                  </a:lnTo>
                  <a:close/>
                  <a:moveTo>
                    <a:pt x="21" y="0"/>
                  </a:moveTo>
                  <a:lnTo>
                    <a:pt x="37" y="0"/>
                  </a:lnTo>
                  <a:lnTo>
                    <a:pt x="37" y="5"/>
                  </a:lnTo>
                  <a:lnTo>
                    <a:pt x="21" y="5"/>
                  </a:lnTo>
                  <a:lnTo>
                    <a:pt x="21" y="0"/>
                  </a:lnTo>
                  <a:close/>
                  <a:moveTo>
                    <a:pt x="42" y="0"/>
                  </a:moveTo>
                  <a:lnTo>
                    <a:pt x="58" y="0"/>
                  </a:lnTo>
                  <a:lnTo>
                    <a:pt x="58" y="5"/>
                  </a:lnTo>
                  <a:lnTo>
                    <a:pt x="42" y="5"/>
                  </a:lnTo>
                  <a:lnTo>
                    <a:pt x="42" y="0"/>
                  </a:lnTo>
                  <a:close/>
                  <a:moveTo>
                    <a:pt x="63" y="0"/>
                  </a:moveTo>
                  <a:lnTo>
                    <a:pt x="79" y="0"/>
                  </a:lnTo>
                  <a:lnTo>
                    <a:pt x="79" y="5"/>
                  </a:lnTo>
                  <a:lnTo>
                    <a:pt x="63" y="5"/>
                  </a:lnTo>
                  <a:lnTo>
                    <a:pt x="63" y="0"/>
                  </a:lnTo>
                  <a:close/>
                  <a:moveTo>
                    <a:pt x="84" y="0"/>
                  </a:moveTo>
                  <a:lnTo>
                    <a:pt x="100" y="0"/>
                  </a:lnTo>
                  <a:lnTo>
                    <a:pt x="100" y="5"/>
                  </a:lnTo>
                  <a:lnTo>
                    <a:pt x="84" y="5"/>
                  </a:lnTo>
                  <a:lnTo>
                    <a:pt x="84" y="0"/>
                  </a:lnTo>
                  <a:close/>
                  <a:moveTo>
                    <a:pt x="105" y="0"/>
                  </a:moveTo>
                  <a:lnTo>
                    <a:pt x="121" y="0"/>
                  </a:lnTo>
                  <a:lnTo>
                    <a:pt x="121" y="5"/>
                  </a:lnTo>
                  <a:lnTo>
                    <a:pt x="105" y="5"/>
                  </a:lnTo>
                  <a:lnTo>
                    <a:pt x="105" y="0"/>
                  </a:lnTo>
                  <a:close/>
                  <a:moveTo>
                    <a:pt x="126" y="0"/>
                  </a:moveTo>
                  <a:lnTo>
                    <a:pt x="142" y="0"/>
                  </a:lnTo>
                  <a:lnTo>
                    <a:pt x="142" y="5"/>
                  </a:lnTo>
                  <a:lnTo>
                    <a:pt x="126" y="5"/>
                  </a:lnTo>
                  <a:lnTo>
                    <a:pt x="126" y="0"/>
                  </a:lnTo>
                  <a:close/>
                  <a:moveTo>
                    <a:pt x="147" y="0"/>
                  </a:moveTo>
                  <a:lnTo>
                    <a:pt x="163" y="0"/>
                  </a:lnTo>
                  <a:lnTo>
                    <a:pt x="163" y="5"/>
                  </a:lnTo>
                  <a:lnTo>
                    <a:pt x="147" y="5"/>
                  </a:lnTo>
                  <a:lnTo>
                    <a:pt x="147" y="0"/>
                  </a:lnTo>
                  <a:close/>
                  <a:moveTo>
                    <a:pt x="168" y="0"/>
                  </a:moveTo>
                  <a:lnTo>
                    <a:pt x="184" y="0"/>
                  </a:lnTo>
                  <a:lnTo>
                    <a:pt x="184" y="5"/>
                  </a:lnTo>
                  <a:lnTo>
                    <a:pt x="168" y="5"/>
                  </a:lnTo>
                  <a:lnTo>
                    <a:pt x="168" y="0"/>
                  </a:lnTo>
                  <a:close/>
                  <a:moveTo>
                    <a:pt x="189" y="0"/>
                  </a:moveTo>
                  <a:lnTo>
                    <a:pt x="205" y="0"/>
                  </a:lnTo>
                  <a:lnTo>
                    <a:pt x="205" y="5"/>
                  </a:lnTo>
                  <a:lnTo>
                    <a:pt x="189" y="5"/>
                  </a:lnTo>
                  <a:lnTo>
                    <a:pt x="189" y="0"/>
                  </a:lnTo>
                  <a:close/>
                  <a:moveTo>
                    <a:pt x="210" y="0"/>
                  </a:moveTo>
                  <a:lnTo>
                    <a:pt x="226" y="0"/>
                  </a:lnTo>
                  <a:lnTo>
                    <a:pt x="226" y="5"/>
                  </a:lnTo>
                  <a:lnTo>
                    <a:pt x="210" y="5"/>
                  </a:lnTo>
                  <a:lnTo>
                    <a:pt x="210" y="0"/>
                  </a:lnTo>
                  <a:close/>
                  <a:moveTo>
                    <a:pt x="231" y="0"/>
                  </a:moveTo>
                  <a:lnTo>
                    <a:pt x="247" y="0"/>
                  </a:lnTo>
                  <a:lnTo>
                    <a:pt x="247" y="5"/>
                  </a:lnTo>
                  <a:lnTo>
                    <a:pt x="231" y="5"/>
                  </a:lnTo>
                  <a:lnTo>
                    <a:pt x="231" y="0"/>
                  </a:lnTo>
                  <a:close/>
                  <a:moveTo>
                    <a:pt x="252" y="0"/>
                  </a:moveTo>
                  <a:lnTo>
                    <a:pt x="265" y="0"/>
                  </a:lnTo>
                  <a:lnTo>
                    <a:pt x="265" y="5"/>
                  </a:lnTo>
                  <a:lnTo>
                    <a:pt x="252" y="5"/>
                  </a:lnTo>
                  <a:lnTo>
                    <a:pt x="252" y="0"/>
                  </a:lnTo>
                  <a:close/>
                </a:path>
              </a:pathLst>
            </a:custGeom>
            <a:solidFill>
              <a:srgbClr val="58585A"/>
            </a:solidFill>
            <a:ln w="0">
              <a:solidFill>
                <a:srgbClr val="58585A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626100" y="1189332"/>
              <a:ext cx="168200" cy="3200"/>
            </a:xfrm>
            <a:custGeom>
              <a:avLst/>
              <a:gdLst>
                <a:gd name="T0" fmla="*/ 10160 w 265"/>
                <a:gd name="T1" fmla="*/ 0 h 5"/>
                <a:gd name="T2" fmla="*/ 0 w 265"/>
                <a:gd name="T3" fmla="*/ 3175 h 5"/>
                <a:gd name="T4" fmla="*/ 13335 w 265"/>
                <a:gd name="T5" fmla="*/ 0 h 5"/>
                <a:gd name="T6" fmla="*/ 23495 w 265"/>
                <a:gd name="T7" fmla="*/ 3175 h 5"/>
                <a:gd name="T8" fmla="*/ 13335 w 265"/>
                <a:gd name="T9" fmla="*/ 0 h 5"/>
                <a:gd name="T10" fmla="*/ 36830 w 265"/>
                <a:gd name="T11" fmla="*/ 0 h 5"/>
                <a:gd name="T12" fmla="*/ 26670 w 265"/>
                <a:gd name="T13" fmla="*/ 3175 h 5"/>
                <a:gd name="T14" fmla="*/ 40005 w 265"/>
                <a:gd name="T15" fmla="*/ 0 h 5"/>
                <a:gd name="T16" fmla="*/ 50165 w 265"/>
                <a:gd name="T17" fmla="*/ 3175 h 5"/>
                <a:gd name="T18" fmla="*/ 40005 w 265"/>
                <a:gd name="T19" fmla="*/ 0 h 5"/>
                <a:gd name="T20" fmla="*/ 63500 w 265"/>
                <a:gd name="T21" fmla="*/ 0 h 5"/>
                <a:gd name="T22" fmla="*/ 53340 w 265"/>
                <a:gd name="T23" fmla="*/ 3175 h 5"/>
                <a:gd name="T24" fmla="*/ 66675 w 265"/>
                <a:gd name="T25" fmla="*/ 0 h 5"/>
                <a:gd name="T26" fmla="*/ 76835 w 265"/>
                <a:gd name="T27" fmla="*/ 3175 h 5"/>
                <a:gd name="T28" fmla="*/ 66675 w 265"/>
                <a:gd name="T29" fmla="*/ 0 h 5"/>
                <a:gd name="T30" fmla="*/ 90170 w 265"/>
                <a:gd name="T31" fmla="*/ 0 h 5"/>
                <a:gd name="T32" fmla="*/ 80010 w 265"/>
                <a:gd name="T33" fmla="*/ 3175 h 5"/>
                <a:gd name="T34" fmla="*/ 93345 w 265"/>
                <a:gd name="T35" fmla="*/ 0 h 5"/>
                <a:gd name="T36" fmla="*/ 103505 w 265"/>
                <a:gd name="T37" fmla="*/ 3175 h 5"/>
                <a:gd name="T38" fmla="*/ 93345 w 265"/>
                <a:gd name="T39" fmla="*/ 0 h 5"/>
                <a:gd name="T40" fmla="*/ 116840 w 265"/>
                <a:gd name="T41" fmla="*/ 0 h 5"/>
                <a:gd name="T42" fmla="*/ 106680 w 265"/>
                <a:gd name="T43" fmla="*/ 3175 h 5"/>
                <a:gd name="T44" fmla="*/ 120015 w 265"/>
                <a:gd name="T45" fmla="*/ 0 h 5"/>
                <a:gd name="T46" fmla="*/ 130175 w 265"/>
                <a:gd name="T47" fmla="*/ 3175 h 5"/>
                <a:gd name="T48" fmla="*/ 120015 w 265"/>
                <a:gd name="T49" fmla="*/ 0 h 5"/>
                <a:gd name="T50" fmla="*/ 143510 w 265"/>
                <a:gd name="T51" fmla="*/ 0 h 5"/>
                <a:gd name="T52" fmla="*/ 133350 w 265"/>
                <a:gd name="T53" fmla="*/ 3175 h 5"/>
                <a:gd name="T54" fmla="*/ 146685 w 265"/>
                <a:gd name="T55" fmla="*/ 0 h 5"/>
                <a:gd name="T56" fmla="*/ 156845 w 265"/>
                <a:gd name="T57" fmla="*/ 3175 h 5"/>
                <a:gd name="T58" fmla="*/ 146685 w 265"/>
                <a:gd name="T59" fmla="*/ 0 h 5"/>
                <a:gd name="T60" fmla="*/ 168275 w 265"/>
                <a:gd name="T61" fmla="*/ 0 h 5"/>
                <a:gd name="T62" fmla="*/ 160020 w 265"/>
                <a:gd name="T63" fmla="*/ 3175 h 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65" h="5">
                  <a:moveTo>
                    <a:pt x="0" y="0"/>
                  </a:moveTo>
                  <a:lnTo>
                    <a:pt x="16" y="0"/>
                  </a:lnTo>
                  <a:lnTo>
                    <a:pt x="16" y="5"/>
                  </a:lnTo>
                  <a:lnTo>
                    <a:pt x="0" y="5"/>
                  </a:lnTo>
                  <a:lnTo>
                    <a:pt x="0" y="0"/>
                  </a:lnTo>
                  <a:close/>
                  <a:moveTo>
                    <a:pt x="21" y="0"/>
                  </a:moveTo>
                  <a:lnTo>
                    <a:pt x="37" y="0"/>
                  </a:lnTo>
                  <a:lnTo>
                    <a:pt x="37" y="5"/>
                  </a:lnTo>
                  <a:lnTo>
                    <a:pt x="21" y="5"/>
                  </a:lnTo>
                  <a:lnTo>
                    <a:pt x="21" y="0"/>
                  </a:lnTo>
                  <a:close/>
                  <a:moveTo>
                    <a:pt x="42" y="0"/>
                  </a:moveTo>
                  <a:lnTo>
                    <a:pt x="58" y="0"/>
                  </a:lnTo>
                  <a:lnTo>
                    <a:pt x="58" y="5"/>
                  </a:lnTo>
                  <a:lnTo>
                    <a:pt x="42" y="5"/>
                  </a:lnTo>
                  <a:lnTo>
                    <a:pt x="42" y="0"/>
                  </a:lnTo>
                  <a:close/>
                  <a:moveTo>
                    <a:pt x="63" y="0"/>
                  </a:moveTo>
                  <a:lnTo>
                    <a:pt x="79" y="0"/>
                  </a:lnTo>
                  <a:lnTo>
                    <a:pt x="79" y="5"/>
                  </a:lnTo>
                  <a:lnTo>
                    <a:pt x="63" y="5"/>
                  </a:lnTo>
                  <a:lnTo>
                    <a:pt x="63" y="0"/>
                  </a:lnTo>
                  <a:close/>
                  <a:moveTo>
                    <a:pt x="84" y="0"/>
                  </a:moveTo>
                  <a:lnTo>
                    <a:pt x="100" y="0"/>
                  </a:lnTo>
                  <a:lnTo>
                    <a:pt x="100" y="5"/>
                  </a:lnTo>
                  <a:lnTo>
                    <a:pt x="84" y="5"/>
                  </a:lnTo>
                  <a:lnTo>
                    <a:pt x="84" y="0"/>
                  </a:lnTo>
                  <a:close/>
                  <a:moveTo>
                    <a:pt x="105" y="0"/>
                  </a:moveTo>
                  <a:lnTo>
                    <a:pt x="121" y="0"/>
                  </a:lnTo>
                  <a:lnTo>
                    <a:pt x="121" y="5"/>
                  </a:lnTo>
                  <a:lnTo>
                    <a:pt x="105" y="5"/>
                  </a:lnTo>
                  <a:lnTo>
                    <a:pt x="105" y="0"/>
                  </a:lnTo>
                  <a:close/>
                  <a:moveTo>
                    <a:pt x="126" y="0"/>
                  </a:moveTo>
                  <a:lnTo>
                    <a:pt x="142" y="0"/>
                  </a:lnTo>
                  <a:lnTo>
                    <a:pt x="142" y="5"/>
                  </a:lnTo>
                  <a:lnTo>
                    <a:pt x="126" y="5"/>
                  </a:lnTo>
                  <a:lnTo>
                    <a:pt x="126" y="0"/>
                  </a:lnTo>
                  <a:close/>
                  <a:moveTo>
                    <a:pt x="147" y="0"/>
                  </a:moveTo>
                  <a:lnTo>
                    <a:pt x="163" y="0"/>
                  </a:lnTo>
                  <a:lnTo>
                    <a:pt x="163" y="5"/>
                  </a:lnTo>
                  <a:lnTo>
                    <a:pt x="147" y="5"/>
                  </a:lnTo>
                  <a:lnTo>
                    <a:pt x="147" y="0"/>
                  </a:lnTo>
                  <a:close/>
                  <a:moveTo>
                    <a:pt x="168" y="0"/>
                  </a:moveTo>
                  <a:lnTo>
                    <a:pt x="184" y="0"/>
                  </a:lnTo>
                  <a:lnTo>
                    <a:pt x="184" y="5"/>
                  </a:lnTo>
                  <a:lnTo>
                    <a:pt x="168" y="5"/>
                  </a:lnTo>
                  <a:lnTo>
                    <a:pt x="168" y="0"/>
                  </a:lnTo>
                  <a:close/>
                  <a:moveTo>
                    <a:pt x="189" y="0"/>
                  </a:moveTo>
                  <a:lnTo>
                    <a:pt x="205" y="0"/>
                  </a:lnTo>
                  <a:lnTo>
                    <a:pt x="205" y="5"/>
                  </a:lnTo>
                  <a:lnTo>
                    <a:pt x="189" y="5"/>
                  </a:lnTo>
                  <a:lnTo>
                    <a:pt x="189" y="0"/>
                  </a:lnTo>
                  <a:close/>
                  <a:moveTo>
                    <a:pt x="210" y="0"/>
                  </a:moveTo>
                  <a:lnTo>
                    <a:pt x="226" y="0"/>
                  </a:lnTo>
                  <a:lnTo>
                    <a:pt x="226" y="5"/>
                  </a:lnTo>
                  <a:lnTo>
                    <a:pt x="210" y="5"/>
                  </a:lnTo>
                  <a:lnTo>
                    <a:pt x="210" y="0"/>
                  </a:lnTo>
                  <a:close/>
                  <a:moveTo>
                    <a:pt x="231" y="0"/>
                  </a:moveTo>
                  <a:lnTo>
                    <a:pt x="247" y="0"/>
                  </a:lnTo>
                  <a:lnTo>
                    <a:pt x="247" y="5"/>
                  </a:lnTo>
                  <a:lnTo>
                    <a:pt x="231" y="5"/>
                  </a:lnTo>
                  <a:lnTo>
                    <a:pt x="231" y="0"/>
                  </a:lnTo>
                  <a:close/>
                  <a:moveTo>
                    <a:pt x="252" y="0"/>
                  </a:moveTo>
                  <a:lnTo>
                    <a:pt x="265" y="0"/>
                  </a:lnTo>
                  <a:lnTo>
                    <a:pt x="265" y="5"/>
                  </a:lnTo>
                  <a:lnTo>
                    <a:pt x="252" y="5"/>
                  </a:lnTo>
                  <a:lnTo>
                    <a:pt x="252" y="0"/>
                  </a:lnTo>
                  <a:close/>
                </a:path>
              </a:pathLst>
            </a:custGeom>
            <a:solidFill>
              <a:srgbClr val="58585A"/>
            </a:solidFill>
            <a:ln w="0">
              <a:solidFill>
                <a:srgbClr val="58585A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288200" y="257107"/>
              <a:ext cx="3200" cy="1249133"/>
            </a:xfrm>
            <a:custGeom>
              <a:avLst/>
              <a:gdLst>
                <a:gd name="T0" fmla="*/ 3175 w 5"/>
                <a:gd name="T1" fmla="*/ 1249045 h 1967"/>
                <a:gd name="T2" fmla="*/ 3175 w 5"/>
                <a:gd name="T3" fmla="*/ 1225550 h 1967"/>
                <a:gd name="T4" fmla="*/ 3175 w 5"/>
                <a:gd name="T5" fmla="*/ 1202055 h 1967"/>
                <a:gd name="T6" fmla="*/ 3175 w 5"/>
                <a:gd name="T7" fmla="*/ 1178560 h 1967"/>
                <a:gd name="T8" fmla="*/ 3175 w 5"/>
                <a:gd name="T9" fmla="*/ 1155700 h 1967"/>
                <a:gd name="T10" fmla="*/ 3175 w 5"/>
                <a:gd name="T11" fmla="*/ 1132205 h 1967"/>
                <a:gd name="T12" fmla="*/ 3175 w 5"/>
                <a:gd name="T13" fmla="*/ 1108710 h 1967"/>
                <a:gd name="T14" fmla="*/ 3175 w 5"/>
                <a:gd name="T15" fmla="*/ 1085850 h 1967"/>
                <a:gd name="T16" fmla="*/ 3175 w 5"/>
                <a:gd name="T17" fmla="*/ 1062355 h 1967"/>
                <a:gd name="T18" fmla="*/ 3175 w 5"/>
                <a:gd name="T19" fmla="*/ 1038860 h 1967"/>
                <a:gd name="T20" fmla="*/ 3175 w 5"/>
                <a:gd name="T21" fmla="*/ 1016000 h 1967"/>
                <a:gd name="T22" fmla="*/ 3175 w 5"/>
                <a:gd name="T23" fmla="*/ 992505 h 1967"/>
                <a:gd name="T24" fmla="*/ 3175 w 5"/>
                <a:gd name="T25" fmla="*/ 969010 h 1967"/>
                <a:gd name="T26" fmla="*/ 3175 w 5"/>
                <a:gd name="T27" fmla="*/ 945515 h 1967"/>
                <a:gd name="T28" fmla="*/ 3175 w 5"/>
                <a:gd name="T29" fmla="*/ 922655 h 1967"/>
                <a:gd name="T30" fmla="*/ 3175 w 5"/>
                <a:gd name="T31" fmla="*/ 899160 h 1967"/>
                <a:gd name="T32" fmla="*/ 3175 w 5"/>
                <a:gd name="T33" fmla="*/ 875665 h 1967"/>
                <a:gd name="T34" fmla="*/ 3175 w 5"/>
                <a:gd name="T35" fmla="*/ 852170 h 1967"/>
                <a:gd name="T36" fmla="*/ 3175 w 5"/>
                <a:gd name="T37" fmla="*/ 829310 h 1967"/>
                <a:gd name="T38" fmla="*/ 3175 w 5"/>
                <a:gd name="T39" fmla="*/ 805815 h 1967"/>
                <a:gd name="T40" fmla="*/ 3175 w 5"/>
                <a:gd name="T41" fmla="*/ 782320 h 1967"/>
                <a:gd name="T42" fmla="*/ 3175 w 5"/>
                <a:gd name="T43" fmla="*/ 758825 h 1967"/>
                <a:gd name="T44" fmla="*/ 3175 w 5"/>
                <a:gd name="T45" fmla="*/ 735965 h 1967"/>
                <a:gd name="T46" fmla="*/ 3175 w 5"/>
                <a:gd name="T47" fmla="*/ 712470 h 1967"/>
                <a:gd name="T48" fmla="*/ 3175 w 5"/>
                <a:gd name="T49" fmla="*/ 688975 h 1967"/>
                <a:gd name="T50" fmla="*/ 3175 w 5"/>
                <a:gd name="T51" fmla="*/ 666115 h 1967"/>
                <a:gd name="T52" fmla="*/ 3175 w 5"/>
                <a:gd name="T53" fmla="*/ 642620 h 1967"/>
                <a:gd name="T54" fmla="*/ 3175 w 5"/>
                <a:gd name="T55" fmla="*/ 619125 h 1967"/>
                <a:gd name="T56" fmla="*/ 3175 w 5"/>
                <a:gd name="T57" fmla="*/ 595630 h 1967"/>
                <a:gd name="T58" fmla="*/ 3175 w 5"/>
                <a:gd name="T59" fmla="*/ 572770 h 1967"/>
                <a:gd name="T60" fmla="*/ 3175 w 5"/>
                <a:gd name="T61" fmla="*/ 549275 h 1967"/>
                <a:gd name="T62" fmla="*/ 3175 w 5"/>
                <a:gd name="T63" fmla="*/ 525780 h 1967"/>
                <a:gd name="T64" fmla="*/ 3175 w 5"/>
                <a:gd name="T65" fmla="*/ 502920 h 1967"/>
                <a:gd name="T66" fmla="*/ 3175 w 5"/>
                <a:gd name="T67" fmla="*/ 479425 h 1967"/>
                <a:gd name="T68" fmla="*/ 3175 w 5"/>
                <a:gd name="T69" fmla="*/ 455930 h 1967"/>
                <a:gd name="T70" fmla="*/ 3175 w 5"/>
                <a:gd name="T71" fmla="*/ 433070 h 1967"/>
                <a:gd name="T72" fmla="*/ 3175 w 5"/>
                <a:gd name="T73" fmla="*/ 409575 h 1967"/>
                <a:gd name="T74" fmla="*/ 3175 w 5"/>
                <a:gd name="T75" fmla="*/ 386080 h 1967"/>
                <a:gd name="T76" fmla="*/ 3175 w 5"/>
                <a:gd name="T77" fmla="*/ 362585 h 1967"/>
                <a:gd name="T78" fmla="*/ 3175 w 5"/>
                <a:gd name="T79" fmla="*/ 339725 h 1967"/>
                <a:gd name="T80" fmla="*/ 3175 w 5"/>
                <a:gd name="T81" fmla="*/ 316230 h 1967"/>
                <a:gd name="T82" fmla="*/ 3175 w 5"/>
                <a:gd name="T83" fmla="*/ 292735 h 1967"/>
                <a:gd name="T84" fmla="*/ 3175 w 5"/>
                <a:gd name="T85" fmla="*/ 269875 h 1967"/>
                <a:gd name="T86" fmla="*/ 3175 w 5"/>
                <a:gd name="T87" fmla="*/ 246380 h 1967"/>
                <a:gd name="T88" fmla="*/ 3175 w 5"/>
                <a:gd name="T89" fmla="*/ 222885 h 1967"/>
                <a:gd name="T90" fmla="*/ 3175 w 5"/>
                <a:gd name="T91" fmla="*/ 199390 h 1967"/>
                <a:gd name="T92" fmla="*/ 3175 w 5"/>
                <a:gd name="T93" fmla="*/ 175895 h 1967"/>
                <a:gd name="T94" fmla="*/ 3175 w 5"/>
                <a:gd name="T95" fmla="*/ 153035 h 1967"/>
                <a:gd name="T96" fmla="*/ 3175 w 5"/>
                <a:gd name="T97" fmla="*/ 129540 h 1967"/>
                <a:gd name="T98" fmla="*/ 3175 w 5"/>
                <a:gd name="T99" fmla="*/ 106045 h 1967"/>
                <a:gd name="T100" fmla="*/ 3175 w 5"/>
                <a:gd name="T101" fmla="*/ 83185 h 1967"/>
                <a:gd name="T102" fmla="*/ 3175 w 5"/>
                <a:gd name="T103" fmla="*/ 59690 h 1967"/>
                <a:gd name="T104" fmla="*/ 3175 w 5"/>
                <a:gd name="T105" fmla="*/ 36195 h 1967"/>
                <a:gd name="T106" fmla="*/ 3175 w 5"/>
                <a:gd name="T107" fmla="*/ 13335 h 196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" h="1967">
                  <a:moveTo>
                    <a:pt x="5" y="1967"/>
                  </a:moveTo>
                  <a:lnTo>
                    <a:pt x="5" y="1946"/>
                  </a:lnTo>
                  <a:lnTo>
                    <a:pt x="0" y="1946"/>
                  </a:lnTo>
                  <a:lnTo>
                    <a:pt x="0" y="1967"/>
                  </a:lnTo>
                  <a:lnTo>
                    <a:pt x="5" y="1967"/>
                  </a:lnTo>
                  <a:close/>
                  <a:moveTo>
                    <a:pt x="5" y="1930"/>
                  </a:moveTo>
                  <a:lnTo>
                    <a:pt x="5" y="1909"/>
                  </a:lnTo>
                  <a:lnTo>
                    <a:pt x="0" y="1909"/>
                  </a:lnTo>
                  <a:lnTo>
                    <a:pt x="0" y="1930"/>
                  </a:lnTo>
                  <a:lnTo>
                    <a:pt x="5" y="1930"/>
                  </a:lnTo>
                  <a:close/>
                  <a:moveTo>
                    <a:pt x="5" y="1893"/>
                  </a:moveTo>
                  <a:lnTo>
                    <a:pt x="5" y="1872"/>
                  </a:lnTo>
                  <a:lnTo>
                    <a:pt x="0" y="1872"/>
                  </a:lnTo>
                  <a:lnTo>
                    <a:pt x="0" y="1893"/>
                  </a:lnTo>
                  <a:lnTo>
                    <a:pt x="5" y="1893"/>
                  </a:lnTo>
                  <a:close/>
                  <a:moveTo>
                    <a:pt x="5" y="1856"/>
                  </a:moveTo>
                  <a:lnTo>
                    <a:pt x="5" y="1835"/>
                  </a:lnTo>
                  <a:lnTo>
                    <a:pt x="0" y="1835"/>
                  </a:lnTo>
                  <a:lnTo>
                    <a:pt x="0" y="1856"/>
                  </a:lnTo>
                  <a:lnTo>
                    <a:pt x="5" y="1856"/>
                  </a:lnTo>
                  <a:close/>
                  <a:moveTo>
                    <a:pt x="5" y="1820"/>
                  </a:moveTo>
                  <a:lnTo>
                    <a:pt x="5" y="1799"/>
                  </a:lnTo>
                  <a:lnTo>
                    <a:pt x="0" y="1799"/>
                  </a:lnTo>
                  <a:lnTo>
                    <a:pt x="0" y="1820"/>
                  </a:lnTo>
                  <a:lnTo>
                    <a:pt x="5" y="1820"/>
                  </a:lnTo>
                  <a:close/>
                  <a:moveTo>
                    <a:pt x="5" y="1783"/>
                  </a:moveTo>
                  <a:lnTo>
                    <a:pt x="5" y="1762"/>
                  </a:lnTo>
                  <a:lnTo>
                    <a:pt x="0" y="1762"/>
                  </a:lnTo>
                  <a:lnTo>
                    <a:pt x="0" y="1783"/>
                  </a:lnTo>
                  <a:lnTo>
                    <a:pt x="5" y="1783"/>
                  </a:lnTo>
                  <a:close/>
                  <a:moveTo>
                    <a:pt x="5" y="1746"/>
                  </a:moveTo>
                  <a:lnTo>
                    <a:pt x="5" y="1725"/>
                  </a:lnTo>
                  <a:lnTo>
                    <a:pt x="0" y="1725"/>
                  </a:lnTo>
                  <a:lnTo>
                    <a:pt x="0" y="1746"/>
                  </a:lnTo>
                  <a:lnTo>
                    <a:pt x="5" y="1746"/>
                  </a:lnTo>
                  <a:close/>
                  <a:moveTo>
                    <a:pt x="5" y="1710"/>
                  </a:moveTo>
                  <a:lnTo>
                    <a:pt x="5" y="1689"/>
                  </a:lnTo>
                  <a:lnTo>
                    <a:pt x="0" y="1689"/>
                  </a:lnTo>
                  <a:lnTo>
                    <a:pt x="0" y="1710"/>
                  </a:lnTo>
                  <a:lnTo>
                    <a:pt x="5" y="1710"/>
                  </a:lnTo>
                  <a:close/>
                  <a:moveTo>
                    <a:pt x="5" y="1673"/>
                  </a:moveTo>
                  <a:lnTo>
                    <a:pt x="5" y="1652"/>
                  </a:lnTo>
                  <a:lnTo>
                    <a:pt x="0" y="1652"/>
                  </a:lnTo>
                  <a:lnTo>
                    <a:pt x="0" y="1673"/>
                  </a:lnTo>
                  <a:lnTo>
                    <a:pt x="5" y="1673"/>
                  </a:lnTo>
                  <a:close/>
                  <a:moveTo>
                    <a:pt x="5" y="1636"/>
                  </a:moveTo>
                  <a:lnTo>
                    <a:pt x="5" y="1615"/>
                  </a:lnTo>
                  <a:lnTo>
                    <a:pt x="0" y="1615"/>
                  </a:lnTo>
                  <a:lnTo>
                    <a:pt x="0" y="1636"/>
                  </a:lnTo>
                  <a:lnTo>
                    <a:pt x="5" y="1636"/>
                  </a:lnTo>
                  <a:close/>
                  <a:moveTo>
                    <a:pt x="5" y="1600"/>
                  </a:moveTo>
                  <a:lnTo>
                    <a:pt x="5" y="1578"/>
                  </a:lnTo>
                  <a:lnTo>
                    <a:pt x="0" y="1578"/>
                  </a:lnTo>
                  <a:lnTo>
                    <a:pt x="0" y="1600"/>
                  </a:lnTo>
                  <a:lnTo>
                    <a:pt x="5" y="1600"/>
                  </a:lnTo>
                  <a:close/>
                  <a:moveTo>
                    <a:pt x="5" y="1563"/>
                  </a:moveTo>
                  <a:lnTo>
                    <a:pt x="5" y="1542"/>
                  </a:lnTo>
                  <a:lnTo>
                    <a:pt x="0" y="1542"/>
                  </a:lnTo>
                  <a:lnTo>
                    <a:pt x="0" y="1563"/>
                  </a:lnTo>
                  <a:lnTo>
                    <a:pt x="5" y="1563"/>
                  </a:lnTo>
                  <a:close/>
                  <a:moveTo>
                    <a:pt x="5" y="1526"/>
                  </a:moveTo>
                  <a:lnTo>
                    <a:pt x="5" y="1505"/>
                  </a:lnTo>
                  <a:lnTo>
                    <a:pt x="0" y="1505"/>
                  </a:lnTo>
                  <a:lnTo>
                    <a:pt x="0" y="1526"/>
                  </a:lnTo>
                  <a:lnTo>
                    <a:pt x="5" y="1526"/>
                  </a:lnTo>
                  <a:close/>
                  <a:moveTo>
                    <a:pt x="5" y="1489"/>
                  </a:moveTo>
                  <a:lnTo>
                    <a:pt x="5" y="1468"/>
                  </a:lnTo>
                  <a:lnTo>
                    <a:pt x="0" y="1468"/>
                  </a:lnTo>
                  <a:lnTo>
                    <a:pt x="0" y="1489"/>
                  </a:lnTo>
                  <a:lnTo>
                    <a:pt x="5" y="1489"/>
                  </a:lnTo>
                  <a:close/>
                  <a:moveTo>
                    <a:pt x="5" y="1453"/>
                  </a:moveTo>
                  <a:lnTo>
                    <a:pt x="5" y="1432"/>
                  </a:lnTo>
                  <a:lnTo>
                    <a:pt x="0" y="1432"/>
                  </a:lnTo>
                  <a:lnTo>
                    <a:pt x="0" y="1453"/>
                  </a:lnTo>
                  <a:lnTo>
                    <a:pt x="5" y="1453"/>
                  </a:lnTo>
                  <a:close/>
                  <a:moveTo>
                    <a:pt x="5" y="1416"/>
                  </a:moveTo>
                  <a:lnTo>
                    <a:pt x="5" y="1395"/>
                  </a:lnTo>
                  <a:lnTo>
                    <a:pt x="0" y="1395"/>
                  </a:lnTo>
                  <a:lnTo>
                    <a:pt x="0" y="1416"/>
                  </a:lnTo>
                  <a:lnTo>
                    <a:pt x="5" y="1416"/>
                  </a:lnTo>
                  <a:close/>
                  <a:moveTo>
                    <a:pt x="5" y="1379"/>
                  </a:moveTo>
                  <a:lnTo>
                    <a:pt x="5" y="1358"/>
                  </a:lnTo>
                  <a:lnTo>
                    <a:pt x="0" y="1358"/>
                  </a:lnTo>
                  <a:lnTo>
                    <a:pt x="0" y="1379"/>
                  </a:lnTo>
                  <a:lnTo>
                    <a:pt x="5" y="1379"/>
                  </a:lnTo>
                  <a:close/>
                  <a:moveTo>
                    <a:pt x="5" y="1342"/>
                  </a:moveTo>
                  <a:lnTo>
                    <a:pt x="5" y="1322"/>
                  </a:lnTo>
                  <a:lnTo>
                    <a:pt x="0" y="1322"/>
                  </a:lnTo>
                  <a:lnTo>
                    <a:pt x="0" y="1342"/>
                  </a:lnTo>
                  <a:lnTo>
                    <a:pt x="5" y="1342"/>
                  </a:lnTo>
                  <a:close/>
                  <a:moveTo>
                    <a:pt x="5" y="1306"/>
                  </a:moveTo>
                  <a:lnTo>
                    <a:pt x="5" y="1285"/>
                  </a:lnTo>
                  <a:lnTo>
                    <a:pt x="0" y="1285"/>
                  </a:lnTo>
                  <a:lnTo>
                    <a:pt x="0" y="1306"/>
                  </a:lnTo>
                  <a:lnTo>
                    <a:pt x="5" y="1306"/>
                  </a:lnTo>
                  <a:close/>
                  <a:moveTo>
                    <a:pt x="5" y="1269"/>
                  </a:moveTo>
                  <a:lnTo>
                    <a:pt x="5" y="1248"/>
                  </a:lnTo>
                  <a:lnTo>
                    <a:pt x="0" y="1248"/>
                  </a:lnTo>
                  <a:lnTo>
                    <a:pt x="0" y="1269"/>
                  </a:lnTo>
                  <a:lnTo>
                    <a:pt x="5" y="1269"/>
                  </a:lnTo>
                  <a:close/>
                  <a:moveTo>
                    <a:pt x="5" y="1232"/>
                  </a:moveTo>
                  <a:lnTo>
                    <a:pt x="5" y="1211"/>
                  </a:lnTo>
                  <a:lnTo>
                    <a:pt x="0" y="1211"/>
                  </a:lnTo>
                  <a:lnTo>
                    <a:pt x="0" y="1232"/>
                  </a:lnTo>
                  <a:lnTo>
                    <a:pt x="5" y="1232"/>
                  </a:lnTo>
                  <a:close/>
                  <a:moveTo>
                    <a:pt x="5" y="1195"/>
                  </a:moveTo>
                  <a:lnTo>
                    <a:pt x="5" y="1174"/>
                  </a:lnTo>
                  <a:lnTo>
                    <a:pt x="0" y="1174"/>
                  </a:lnTo>
                  <a:lnTo>
                    <a:pt x="0" y="1195"/>
                  </a:lnTo>
                  <a:lnTo>
                    <a:pt x="5" y="1195"/>
                  </a:lnTo>
                  <a:close/>
                  <a:moveTo>
                    <a:pt x="5" y="1159"/>
                  </a:moveTo>
                  <a:lnTo>
                    <a:pt x="5" y="1138"/>
                  </a:lnTo>
                  <a:lnTo>
                    <a:pt x="0" y="1138"/>
                  </a:lnTo>
                  <a:lnTo>
                    <a:pt x="0" y="1159"/>
                  </a:lnTo>
                  <a:lnTo>
                    <a:pt x="5" y="1159"/>
                  </a:lnTo>
                  <a:close/>
                  <a:moveTo>
                    <a:pt x="5" y="1122"/>
                  </a:moveTo>
                  <a:lnTo>
                    <a:pt x="5" y="1101"/>
                  </a:lnTo>
                  <a:lnTo>
                    <a:pt x="0" y="1101"/>
                  </a:lnTo>
                  <a:lnTo>
                    <a:pt x="0" y="1122"/>
                  </a:lnTo>
                  <a:lnTo>
                    <a:pt x="5" y="1122"/>
                  </a:lnTo>
                  <a:close/>
                  <a:moveTo>
                    <a:pt x="5" y="1085"/>
                  </a:moveTo>
                  <a:lnTo>
                    <a:pt x="5" y="1064"/>
                  </a:lnTo>
                  <a:lnTo>
                    <a:pt x="0" y="1064"/>
                  </a:lnTo>
                  <a:lnTo>
                    <a:pt x="0" y="1085"/>
                  </a:lnTo>
                  <a:lnTo>
                    <a:pt x="5" y="1085"/>
                  </a:lnTo>
                  <a:close/>
                  <a:moveTo>
                    <a:pt x="5" y="1049"/>
                  </a:moveTo>
                  <a:lnTo>
                    <a:pt x="5" y="1028"/>
                  </a:lnTo>
                  <a:lnTo>
                    <a:pt x="0" y="1028"/>
                  </a:lnTo>
                  <a:lnTo>
                    <a:pt x="0" y="1049"/>
                  </a:lnTo>
                  <a:lnTo>
                    <a:pt x="5" y="1049"/>
                  </a:lnTo>
                  <a:close/>
                  <a:moveTo>
                    <a:pt x="5" y="1012"/>
                  </a:moveTo>
                  <a:lnTo>
                    <a:pt x="5" y="991"/>
                  </a:lnTo>
                  <a:lnTo>
                    <a:pt x="0" y="991"/>
                  </a:lnTo>
                  <a:lnTo>
                    <a:pt x="0" y="1012"/>
                  </a:lnTo>
                  <a:lnTo>
                    <a:pt x="5" y="1012"/>
                  </a:lnTo>
                  <a:close/>
                  <a:moveTo>
                    <a:pt x="5" y="975"/>
                  </a:moveTo>
                  <a:lnTo>
                    <a:pt x="5" y="954"/>
                  </a:lnTo>
                  <a:lnTo>
                    <a:pt x="0" y="954"/>
                  </a:lnTo>
                  <a:lnTo>
                    <a:pt x="0" y="975"/>
                  </a:lnTo>
                  <a:lnTo>
                    <a:pt x="5" y="975"/>
                  </a:lnTo>
                  <a:close/>
                  <a:moveTo>
                    <a:pt x="5" y="938"/>
                  </a:moveTo>
                  <a:lnTo>
                    <a:pt x="5" y="917"/>
                  </a:lnTo>
                  <a:lnTo>
                    <a:pt x="0" y="917"/>
                  </a:lnTo>
                  <a:lnTo>
                    <a:pt x="0" y="938"/>
                  </a:lnTo>
                  <a:lnTo>
                    <a:pt x="5" y="938"/>
                  </a:lnTo>
                  <a:close/>
                  <a:moveTo>
                    <a:pt x="5" y="902"/>
                  </a:moveTo>
                  <a:lnTo>
                    <a:pt x="5" y="881"/>
                  </a:lnTo>
                  <a:lnTo>
                    <a:pt x="0" y="881"/>
                  </a:lnTo>
                  <a:lnTo>
                    <a:pt x="0" y="902"/>
                  </a:lnTo>
                  <a:lnTo>
                    <a:pt x="5" y="902"/>
                  </a:lnTo>
                  <a:close/>
                  <a:moveTo>
                    <a:pt x="5" y="865"/>
                  </a:moveTo>
                  <a:lnTo>
                    <a:pt x="5" y="844"/>
                  </a:lnTo>
                  <a:lnTo>
                    <a:pt x="0" y="844"/>
                  </a:lnTo>
                  <a:lnTo>
                    <a:pt x="0" y="865"/>
                  </a:lnTo>
                  <a:lnTo>
                    <a:pt x="5" y="865"/>
                  </a:lnTo>
                  <a:close/>
                  <a:moveTo>
                    <a:pt x="5" y="828"/>
                  </a:moveTo>
                  <a:lnTo>
                    <a:pt x="5" y="807"/>
                  </a:lnTo>
                  <a:lnTo>
                    <a:pt x="0" y="807"/>
                  </a:lnTo>
                  <a:lnTo>
                    <a:pt x="0" y="828"/>
                  </a:lnTo>
                  <a:lnTo>
                    <a:pt x="5" y="828"/>
                  </a:lnTo>
                  <a:close/>
                  <a:moveTo>
                    <a:pt x="5" y="792"/>
                  </a:moveTo>
                  <a:lnTo>
                    <a:pt x="5" y="771"/>
                  </a:lnTo>
                  <a:lnTo>
                    <a:pt x="0" y="771"/>
                  </a:lnTo>
                  <a:lnTo>
                    <a:pt x="0" y="792"/>
                  </a:lnTo>
                  <a:lnTo>
                    <a:pt x="5" y="792"/>
                  </a:lnTo>
                  <a:close/>
                  <a:moveTo>
                    <a:pt x="5" y="755"/>
                  </a:moveTo>
                  <a:lnTo>
                    <a:pt x="5" y="734"/>
                  </a:lnTo>
                  <a:lnTo>
                    <a:pt x="0" y="734"/>
                  </a:lnTo>
                  <a:lnTo>
                    <a:pt x="0" y="755"/>
                  </a:lnTo>
                  <a:lnTo>
                    <a:pt x="5" y="755"/>
                  </a:lnTo>
                  <a:close/>
                  <a:moveTo>
                    <a:pt x="5" y="718"/>
                  </a:moveTo>
                  <a:lnTo>
                    <a:pt x="5" y="697"/>
                  </a:lnTo>
                  <a:lnTo>
                    <a:pt x="0" y="697"/>
                  </a:lnTo>
                  <a:lnTo>
                    <a:pt x="0" y="718"/>
                  </a:lnTo>
                  <a:lnTo>
                    <a:pt x="5" y="718"/>
                  </a:lnTo>
                  <a:close/>
                  <a:moveTo>
                    <a:pt x="5" y="682"/>
                  </a:moveTo>
                  <a:lnTo>
                    <a:pt x="5" y="661"/>
                  </a:lnTo>
                  <a:lnTo>
                    <a:pt x="0" y="661"/>
                  </a:lnTo>
                  <a:lnTo>
                    <a:pt x="0" y="682"/>
                  </a:lnTo>
                  <a:lnTo>
                    <a:pt x="5" y="682"/>
                  </a:lnTo>
                  <a:close/>
                  <a:moveTo>
                    <a:pt x="5" y="645"/>
                  </a:moveTo>
                  <a:lnTo>
                    <a:pt x="5" y="624"/>
                  </a:lnTo>
                  <a:lnTo>
                    <a:pt x="0" y="624"/>
                  </a:lnTo>
                  <a:lnTo>
                    <a:pt x="0" y="645"/>
                  </a:lnTo>
                  <a:lnTo>
                    <a:pt x="5" y="645"/>
                  </a:lnTo>
                  <a:close/>
                  <a:moveTo>
                    <a:pt x="5" y="608"/>
                  </a:moveTo>
                  <a:lnTo>
                    <a:pt x="5" y="587"/>
                  </a:lnTo>
                  <a:lnTo>
                    <a:pt x="0" y="587"/>
                  </a:lnTo>
                  <a:lnTo>
                    <a:pt x="0" y="608"/>
                  </a:lnTo>
                  <a:lnTo>
                    <a:pt x="5" y="608"/>
                  </a:lnTo>
                  <a:close/>
                  <a:moveTo>
                    <a:pt x="5" y="571"/>
                  </a:moveTo>
                  <a:lnTo>
                    <a:pt x="5" y="550"/>
                  </a:lnTo>
                  <a:lnTo>
                    <a:pt x="0" y="550"/>
                  </a:lnTo>
                  <a:lnTo>
                    <a:pt x="0" y="571"/>
                  </a:lnTo>
                  <a:lnTo>
                    <a:pt x="5" y="571"/>
                  </a:lnTo>
                  <a:close/>
                  <a:moveTo>
                    <a:pt x="5" y="535"/>
                  </a:moveTo>
                  <a:lnTo>
                    <a:pt x="5" y="514"/>
                  </a:lnTo>
                  <a:lnTo>
                    <a:pt x="0" y="514"/>
                  </a:lnTo>
                  <a:lnTo>
                    <a:pt x="0" y="535"/>
                  </a:lnTo>
                  <a:lnTo>
                    <a:pt x="5" y="535"/>
                  </a:lnTo>
                  <a:close/>
                  <a:moveTo>
                    <a:pt x="5" y="498"/>
                  </a:moveTo>
                  <a:lnTo>
                    <a:pt x="5" y="477"/>
                  </a:lnTo>
                  <a:lnTo>
                    <a:pt x="0" y="477"/>
                  </a:lnTo>
                  <a:lnTo>
                    <a:pt x="0" y="498"/>
                  </a:lnTo>
                  <a:lnTo>
                    <a:pt x="5" y="498"/>
                  </a:lnTo>
                  <a:close/>
                  <a:moveTo>
                    <a:pt x="5" y="461"/>
                  </a:moveTo>
                  <a:lnTo>
                    <a:pt x="5" y="440"/>
                  </a:lnTo>
                  <a:lnTo>
                    <a:pt x="0" y="440"/>
                  </a:lnTo>
                  <a:lnTo>
                    <a:pt x="0" y="461"/>
                  </a:lnTo>
                  <a:lnTo>
                    <a:pt x="5" y="461"/>
                  </a:lnTo>
                  <a:close/>
                  <a:moveTo>
                    <a:pt x="5" y="425"/>
                  </a:moveTo>
                  <a:lnTo>
                    <a:pt x="5" y="404"/>
                  </a:lnTo>
                  <a:lnTo>
                    <a:pt x="0" y="404"/>
                  </a:lnTo>
                  <a:lnTo>
                    <a:pt x="0" y="425"/>
                  </a:lnTo>
                  <a:lnTo>
                    <a:pt x="5" y="425"/>
                  </a:lnTo>
                  <a:close/>
                  <a:moveTo>
                    <a:pt x="5" y="388"/>
                  </a:moveTo>
                  <a:lnTo>
                    <a:pt x="5" y="367"/>
                  </a:lnTo>
                  <a:lnTo>
                    <a:pt x="0" y="367"/>
                  </a:lnTo>
                  <a:lnTo>
                    <a:pt x="0" y="388"/>
                  </a:lnTo>
                  <a:lnTo>
                    <a:pt x="5" y="388"/>
                  </a:lnTo>
                  <a:close/>
                  <a:moveTo>
                    <a:pt x="5" y="351"/>
                  </a:moveTo>
                  <a:lnTo>
                    <a:pt x="5" y="330"/>
                  </a:lnTo>
                  <a:lnTo>
                    <a:pt x="0" y="330"/>
                  </a:lnTo>
                  <a:lnTo>
                    <a:pt x="0" y="351"/>
                  </a:lnTo>
                  <a:lnTo>
                    <a:pt x="5" y="351"/>
                  </a:lnTo>
                  <a:close/>
                  <a:moveTo>
                    <a:pt x="5" y="314"/>
                  </a:moveTo>
                  <a:lnTo>
                    <a:pt x="5" y="294"/>
                  </a:lnTo>
                  <a:lnTo>
                    <a:pt x="0" y="294"/>
                  </a:lnTo>
                  <a:lnTo>
                    <a:pt x="0" y="314"/>
                  </a:lnTo>
                  <a:lnTo>
                    <a:pt x="5" y="314"/>
                  </a:lnTo>
                  <a:close/>
                  <a:moveTo>
                    <a:pt x="5" y="277"/>
                  </a:moveTo>
                  <a:lnTo>
                    <a:pt x="5" y="257"/>
                  </a:lnTo>
                  <a:lnTo>
                    <a:pt x="0" y="257"/>
                  </a:lnTo>
                  <a:lnTo>
                    <a:pt x="0" y="277"/>
                  </a:lnTo>
                  <a:lnTo>
                    <a:pt x="5" y="277"/>
                  </a:lnTo>
                  <a:close/>
                  <a:moveTo>
                    <a:pt x="5" y="241"/>
                  </a:moveTo>
                  <a:lnTo>
                    <a:pt x="5" y="220"/>
                  </a:lnTo>
                  <a:lnTo>
                    <a:pt x="0" y="220"/>
                  </a:lnTo>
                  <a:lnTo>
                    <a:pt x="0" y="241"/>
                  </a:lnTo>
                  <a:lnTo>
                    <a:pt x="5" y="241"/>
                  </a:lnTo>
                  <a:close/>
                  <a:moveTo>
                    <a:pt x="5" y="204"/>
                  </a:moveTo>
                  <a:lnTo>
                    <a:pt x="5" y="183"/>
                  </a:lnTo>
                  <a:lnTo>
                    <a:pt x="0" y="183"/>
                  </a:lnTo>
                  <a:lnTo>
                    <a:pt x="0" y="204"/>
                  </a:lnTo>
                  <a:lnTo>
                    <a:pt x="5" y="204"/>
                  </a:lnTo>
                  <a:close/>
                  <a:moveTo>
                    <a:pt x="5" y="167"/>
                  </a:moveTo>
                  <a:lnTo>
                    <a:pt x="5" y="146"/>
                  </a:lnTo>
                  <a:lnTo>
                    <a:pt x="0" y="146"/>
                  </a:lnTo>
                  <a:lnTo>
                    <a:pt x="0" y="167"/>
                  </a:lnTo>
                  <a:lnTo>
                    <a:pt x="5" y="167"/>
                  </a:lnTo>
                  <a:close/>
                  <a:moveTo>
                    <a:pt x="5" y="131"/>
                  </a:moveTo>
                  <a:lnTo>
                    <a:pt x="5" y="110"/>
                  </a:lnTo>
                  <a:lnTo>
                    <a:pt x="0" y="110"/>
                  </a:lnTo>
                  <a:lnTo>
                    <a:pt x="0" y="131"/>
                  </a:lnTo>
                  <a:lnTo>
                    <a:pt x="5" y="131"/>
                  </a:lnTo>
                  <a:close/>
                  <a:moveTo>
                    <a:pt x="5" y="94"/>
                  </a:moveTo>
                  <a:lnTo>
                    <a:pt x="5" y="73"/>
                  </a:lnTo>
                  <a:lnTo>
                    <a:pt x="0" y="73"/>
                  </a:lnTo>
                  <a:lnTo>
                    <a:pt x="0" y="94"/>
                  </a:lnTo>
                  <a:lnTo>
                    <a:pt x="5" y="94"/>
                  </a:lnTo>
                  <a:close/>
                  <a:moveTo>
                    <a:pt x="5" y="57"/>
                  </a:moveTo>
                  <a:lnTo>
                    <a:pt x="5" y="36"/>
                  </a:lnTo>
                  <a:lnTo>
                    <a:pt x="0" y="36"/>
                  </a:lnTo>
                  <a:lnTo>
                    <a:pt x="0" y="57"/>
                  </a:lnTo>
                  <a:lnTo>
                    <a:pt x="5" y="57"/>
                  </a:lnTo>
                  <a:close/>
                  <a:moveTo>
                    <a:pt x="5" y="21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5" y="21"/>
                  </a:lnTo>
                  <a:close/>
                </a:path>
              </a:pathLst>
            </a:custGeom>
            <a:solidFill>
              <a:srgbClr val="58585A"/>
            </a:solidFill>
            <a:ln w="0">
              <a:solidFill>
                <a:srgbClr val="58585A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457800" y="257107"/>
              <a:ext cx="3200" cy="1249133"/>
            </a:xfrm>
            <a:custGeom>
              <a:avLst/>
              <a:gdLst>
                <a:gd name="T0" fmla="*/ 3175 w 5"/>
                <a:gd name="T1" fmla="*/ 1249045 h 1967"/>
                <a:gd name="T2" fmla="*/ 3175 w 5"/>
                <a:gd name="T3" fmla="*/ 1225550 h 1967"/>
                <a:gd name="T4" fmla="*/ 3175 w 5"/>
                <a:gd name="T5" fmla="*/ 1202055 h 1967"/>
                <a:gd name="T6" fmla="*/ 3175 w 5"/>
                <a:gd name="T7" fmla="*/ 1178560 h 1967"/>
                <a:gd name="T8" fmla="*/ 3175 w 5"/>
                <a:gd name="T9" fmla="*/ 1155700 h 1967"/>
                <a:gd name="T10" fmla="*/ 3175 w 5"/>
                <a:gd name="T11" fmla="*/ 1132205 h 1967"/>
                <a:gd name="T12" fmla="*/ 3175 w 5"/>
                <a:gd name="T13" fmla="*/ 1108710 h 1967"/>
                <a:gd name="T14" fmla="*/ 3175 w 5"/>
                <a:gd name="T15" fmla="*/ 1085850 h 1967"/>
                <a:gd name="T16" fmla="*/ 3175 w 5"/>
                <a:gd name="T17" fmla="*/ 1062355 h 1967"/>
                <a:gd name="T18" fmla="*/ 3175 w 5"/>
                <a:gd name="T19" fmla="*/ 1038860 h 1967"/>
                <a:gd name="T20" fmla="*/ 3175 w 5"/>
                <a:gd name="T21" fmla="*/ 1016000 h 1967"/>
                <a:gd name="T22" fmla="*/ 3175 w 5"/>
                <a:gd name="T23" fmla="*/ 992505 h 1967"/>
                <a:gd name="T24" fmla="*/ 3175 w 5"/>
                <a:gd name="T25" fmla="*/ 969010 h 1967"/>
                <a:gd name="T26" fmla="*/ 3175 w 5"/>
                <a:gd name="T27" fmla="*/ 945515 h 1967"/>
                <a:gd name="T28" fmla="*/ 3175 w 5"/>
                <a:gd name="T29" fmla="*/ 922655 h 1967"/>
                <a:gd name="T30" fmla="*/ 3175 w 5"/>
                <a:gd name="T31" fmla="*/ 899160 h 1967"/>
                <a:gd name="T32" fmla="*/ 3175 w 5"/>
                <a:gd name="T33" fmla="*/ 875665 h 1967"/>
                <a:gd name="T34" fmla="*/ 3175 w 5"/>
                <a:gd name="T35" fmla="*/ 852170 h 1967"/>
                <a:gd name="T36" fmla="*/ 3175 w 5"/>
                <a:gd name="T37" fmla="*/ 829310 h 1967"/>
                <a:gd name="T38" fmla="*/ 3175 w 5"/>
                <a:gd name="T39" fmla="*/ 805815 h 1967"/>
                <a:gd name="T40" fmla="*/ 3175 w 5"/>
                <a:gd name="T41" fmla="*/ 782320 h 1967"/>
                <a:gd name="T42" fmla="*/ 3175 w 5"/>
                <a:gd name="T43" fmla="*/ 758825 h 1967"/>
                <a:gd name="T44" fmla="*/ 3175 w 5"/>
                <a:gd name="T45" fmla="*/ 735965 h 1967"/>
                <a:gd name="T46" fmla="*/ 3175 w 5"/>
                <a:gd name="T47" fmla="*/ 712470 h 1967"/>
                <a:gd name="T48" fmla="*/ 3175 w 5"/>
                <a:gd name="T49" fmla="*/ 688975 h 1967"/>
                <a:gd name="T50" fmla="*/ 3175 w 5"/>
                <a:gd name="T51" fmla="*/ 666115 h 1967"/>
                <a:gd name="T52" fmla="*/ 3175 w 5"/>
                <a:gd name="T53" fmla="*/ 642620 h 1967"/>
                <a:gd name="T54" fmla="*/ 3175 w 5"/>
                <a:gd name="T55" fmla="*/ 619125 h 1967"/>
                <a:gd name="T56" fmla="*/ 3175 w 5"/>
                <a:gd name="T57" fmla="*/ 595630 h 1967"/>
                <a:gd name="T58" fmla="*/ 3175 w 5"/>
                <a:gd name="T59" fmla="*/ 572770 h 1967"/>
                <a:gd name="T60" fmla="*/ 3175 w 5"/>
                <a:gd name="T61" fmla="*/ 549275 h 1967"/>
                <a:gd name="T62" fmla="*/ 3175 w 5"/>
                <a:gd name="T63" fmla="*/ 525780 h 1967"/>
                <a:gd name="T64" fmla="*/ 3175 w 5"/>
                <a:gd name="T65" fmla="*/ 502920 h 1967"/>
                <a:gd name="T66" fmla="*/ 3175 w 5"/>
                <a:gd name="T67" fmla="*/ 479425 h 1967"/>
                <a:gd name="T68" fmla="*/ 3175 w 5"/>
                <a:gd name="T69" fmla="*/ 455930 h 1967"/>
                <a:gd name="T70" fmla="*/ 3175 w 5"/>
                <a:gd name="T71" fmla="*/ 433070 h 1967"/>
                <a:gd name="T72" fmla="*/ 3175 w 5"/>
                <a:gd name="T73" fmla="*/ 409575 h 1967"/>
                <a:gd name="T74" fmla="*/ 3175 w 5"/>
                <a:gd name="T75" fmla="*/ 386080 h 1967"/>
                <a:gd name="T76" fmla="*/ 3175 w 5"/>
                <a:gd name="T77" fmla="*/ 362585 h 1967"/>
                <a:gd name="T78" fmla="*/ 3175 w 5"/>
                <a:gd name="T79" fmla="*/ 339725 h 1967"/>
                <a:gd name="T80" fmla="*/ 3175 w 5"/>
                <a:gd name="T81" fmla="*/ 316230 h 1967"/>
                <a:gd name="T82" fmla="*/ 3175 w 5"/>
                <a:gd name="T83" fmla="*/ 292735 h 1967"/>
                <a:gd name="T84" fmla="*/ 3175 w 5"/>
                <a:gd name="T85" fmla="*/ 269875 h 1967"/>
                <a:gd name="T86" fmla="*/ 3175 w 5"/>
                <a:gd name="T87" fmla="*/ 246380 h 1967"/>
                <a:gd name="T88" fmla="*/ 3175 w 5"/>
                <a:gd name="T89" fmla="*/ 222885 h 1967"/>
                <a:gd name="T90" fmla="*/ 3175 w 5"/>
                <a:gd name="T91" fmla="*/ 199390 h 1967"/>
                <a:gd name="T92" fmla="*/ 3175 w 5"/>
                <a:gd name="T93" fmla="*/ 175895 h 1967"/>
                <a:gd name="T94" fmla="*/ 3175 w 5"/>
                <a:gd name="T95" fmla="*/ 153035 h 1967"/>
                <a:gd name="T96" fmla="*/ 3175 w 5"/>
                <a:gd name="T97" fmla="*/ 129540 h 1967"/>
                <a:gd name="T98" fmla="*/ 3175 w 5"/>
                <a:gd name="T99" fmla="*/ 106045 h 1967"/>
                <a:gd name="T100" fmla="*/ 3175 w 5"/>
                <a:gd name="T101" fmla="*/ 83185 h 1967"/>
                <a:gd name="T102" fmla="*/ 3175 w 5"/>
                <a:gd name="T103" fmla="*/ 59690 h 1967"/>
                <a:gd name="T104" fmla="*/ 3175 w 5"/>
                <a:gd name="T105" fmla="*/ 36195 h 1967"/>
                <a:gd name="T106" fmla="*/ 3175 w 5"/>
                <a:gd name="T107" fmla="*/ 13335 h 196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" h="1967">
                  <a:moveTo>
                    <a:pt x="5" y="1967"/>
                  </a:moveTo>
                  <a:lnTo>
                    <a:pt x="5" y="1946"/>
                  </a:lnTo>
                  <a:lnTo>
                    <a:pt x="0" y="1946"/>
                  </a:lnTo>
                  <a:lnTo>
                    <a:pt x="0" y="1967"/>
                  </a:lnTo>
                  <a:lnTo>
                    <a:pt x="5" y="1967"/>
                  </a:lnTo>
                  <a:close/>
                  <a:moveTo>
                    <a:pt x="5" y="1930"/>
                  </a:moveTo>
                  <a:lnTo>
                    <a:pt x="5" y="1909"/>
                  </a:lnTo>
                  <a:lnTo>
                    <a:pt x="0" y="1909"/>
                  </a:lnTo>
                  <a:lnTo>
                    <a:pt x="0" y="1930"/>
                  </a:lnTo>
                  <a:lnTo>
                    <a:pt x="5" y="1930"/>
                  </a:lnTo>
                  <a:close/>
                  <a:moveTo>
                    <a:pt x="5" y="1893"/>
                  </a:moveTo>
                  <a:lnTo>
                    <a:pt x="5" y="1872"/>
                  </a:lnTo>
                  <a:lnTo>
                    <a:pt x="0" y="1872"/>
                  </a:lnTo>
                  <a:lnTo>
                    <a:pt x="0" y="1893"/>
                  </a:lnTo>
                  <a:lnTo>
                    <a:pt x="5" y="1893"/>
                  </a:lnTo>
                  <a:close/>
                  <a:moveTo>
                    <a:pt x="5" y="1856"/>
                  </a:moveTo>
                  <a:lnTo>
                    <a:pt x="5" y="1835"/>
                  </a:lnTo>
                  <a:lnTo>
                    <a:pt x="0" y="1835"/>
                  </a:lnTo>
                  <a:lnTo>
                    <a:pt x="0" y="1856"/>
                  </a:lnTo>
                  <a:lnTo>
                    <a:pt x="5" y="1856"/>
                  </a:lnTo>
                  <a:close/>
                  <a:moveTo>
                    <a:pt x="5" y="1820"/>
                  </a:moveTo>
                  <a:lnTo>
                    <a:pt x="5" y="1799"/>
                  </a:lnTo>
                  <a:lnTo>
                    <a:pt x="0" y="1799"/>
                  </a:lnTo>
                  <a:lnTo>
                    <a:pt x="0" y="1820"/>
                  </a:lnTo>
                  <a:lnTo>
                    <a:pt x="5" y="1820"/>
                  </a:lnTo>
                  <a:close/>
                  <a:moveTo>
                    <a:pt x="5" y="1783"/>
                  </a:moveTo>
                  <a:lnTo>
                    <a:pt x="5" y="1762"/>
                  </a:lnTo>
                  <a:lnTo>
                    <a:pt x="0" y="1762"/>
                  </a:lnTo>
                  <a:lnTo>
                    <a:pt x="0" y="1783"/>
                  </a:lnTo>
                  <a:lnTo>
                    <a:pt x="5" y="1783"/>
                  </a:lnTo>
                  <a:close/>
                  <a:moveTo>
                    <a:pt x="5" y="1746"/>
                  </a:moveTo>
                  <a:lnTo>
                    <a:pt x="5" y="1725"/>
                  </a:lnTo>
                  <a:lnTo>
                    <a:pt x="0" y="1725"/>
                  </a:lnTo>
                  <a:lnTo>
                    <a:pt x="0" y="1746"/>
                  </a:lnTo>
                  <a:lnTo>
                    <a:pt x="5" y="1746"/>
                  </a:lnTo>
                  <a:close/>
                  <a:moveTo>
                    <a:pt x="5" y="1710"/>
                  </a:moveTo>
                  <a:lnTo>
                    <a:pt x="5" y="1689"/>
                  </a:lnTo>
                  <a:lnTo>
                    <a:pt x="0" y="1689"/>
                  </a:lnTo>
                  <a:lnTo>
                    <a:pt x="0" y="1710"/>
                  </a:lnTo>
                  <a:lnTo>
                    <a:pt x="5" y="1710"/>
                  </a:lnTo>
                  <a:close/>
                  <a:moveTo>
                    <a:pt x="5" y="1673"/>
                  </a:moveTo>
                  <a:lnTo>
                    <a:pt x="5" y="1652"/>
                  </a:lnTo>
                  <a:lnTo>
                    <a:pt x="0" y="1652"/>
                  </a:lnTo>
                  <a:lnTo>
                    <a:pt x="0" y="1673"/>
                  </a:lnTo>
                  <a:lnTo>
                    <a:pt x="5" y="1673"/>
                  </a:lnTo>
                  <a:close/>
                  <a:moveTo>
                    <a:pt x="5" y="1636"/>
                  </a:moveTo>
                  <a:lnTo>
                    <a:pt x="5" y="1615"/>
                  </a:lnTo>
                  <a:lnTo>
                    <a:pt x="0" y="1615"/>
                  </a:lnTo>
                  <a:lnTo>
                    <a:pt x="0" y="1636"/>
                  </a:lnTo>
                  <a:lnTo>
                    <a:pt x="5" y="1636"/>
                  </a:lnTo>
                  <a:close/>
                  <a:moveTo>
                    <a:pt x="5" y="1600"/>
                  </a:moveTo>
                  <a:lnTo>
                    <a:pt x="5" y="1578"/>
                  </a:lnTo>
                  <a:lnTo>
                    <a:pt x="0" y="1578"/>
                  </a:lnTo>
                  <a:lnTo>
                    <a:pt x="0" y="1600"/>
                  </a:lnTo>
                  <a:lnTo>
                    <a:pt x="5" y="1600"/>
                  </a:lnTo>
                  <a:close/>
                  <a:moveTo>
                    <a:pt x="5" y="1563"/>
                  </a:moveTo>
                  <a:lnTo>
                    <a:pt x="5" y="1542"/>
                  </a:lnTo>
                  <a:lnTo>
                    <a:pt x="0" y="1542"/>
                  </a:lnTo>
                  <a:lnTo>
                    <a:pt x="0" y="1563"/>
                  </a:lnTo>
                  <a:lnTo>
                    <a:pt x="5" y="1563"/>
                  </a:lnTo>
                  <a:close/>
                  <a:moveTo>
                    <a:pt x="5" y="1526"/>
                  </a:moveTo>
                  <a:lnTo>
                    <a:pt x="5" y="1505"/>
                  </a:lnTo>
                  <a:lnTo>
                    <a:pt x="0" y="1505"/>
                  </a:lnTo>
                  <a:lnTo>
                    <a:pt x="0" y="1526"/>
                  </a:lnTo>
                  <a:lnTo>
                    <a:pt x="5" y="1526"/>
                  </a:lnTo>
                  <a:close/>
                  <a:moveTo>
                    <a:pt x="5" y="1489"/>
                  </a:moveTo>
                  <a:lnTo>
                    <a:pt x="5" y="1468"/>
                  </a:lnTo>
                  <a:lnTo>
                    <a:pt x="0" y="1468"/>
                  </a:lnTo>
                  <a:lnTo>
                    <a:pt x="0" y="1489"/>
                  </a:lnTo>
                  <a:lnTo>
                    <a:pt x="5" y="1489"/>
                  </a:lnTo>
                  <a:close/>
                  <a:moveTo>
                    <a:pt x="5" y="1453"/>
                  </a:moveTo>
                  <a:lnTo>
                    <a:pt x="5" y="1432"/>
                  </a:lnTo>
                  <a:lnTo>
                    <a:pt x="0" y="1432"/>
                  </a:lnTo>
                  <a:lnTo>
                    <a:pt x="0" y="1453"/>
                  </a:lnTo>
                  <a:lnTo>
                    <a:pt x="5" y="1453"/>
                  </a:lnTo>
                  <a:close/>
                  <a:moveTo>
                    <a:pt x="5" y="1416"/>
                  </a:moveTo>
                  <a:lnTo>
                    <a:pt x="5" y="1395"/>
                  </a:lnTo>
                  <a:lnTo>
                    <a:pt x="0" y="1395"/>
                  </a:lnTo>
                  <a:lnTo>
                    <a:pt x="0" y="1416"/>
                  </a:lnTo>
                  <a:lnTo>
                    <a:pt x="5" y="1416"/>
                  </a:lnTo>
                  <a:close/>
                  <a:moveTo>
                    <a:pt x="5" y="1379"/>
                  </a:moveTo>
                  <a:lnTo>
                    <a:pt x="5" y="1358"/>
                  </a:lnTo>
                  <a:lnTo>
                    <a:pt x="0" y="1358"/>
                  </a:lnTo>
                  <a:lnTo>
                    <a:pt x="0" y="1379"/>
                  </a:lnTo>
                  <a:lnTo>
                    <a:pt x="5" y="1379"/>
                  </a:lnTo>
                  <a:close/>
                  <a:moveTo>
                    <a:pt x="5" y="1342"/>
                  </a:moveTo>
                  <a:lnTo>
                    <a:pt x="5" y="1322"/>
                  </a:lnTo>
                  <a:lnTo>
                    <a:pt x="0" y="1322"/>
                  </a:lnTo>
                  <a:lnTo>
                    <a:pt x="0" y="1342"/>
                  </a:lnTo>
                  <a:lnTo>
                    <a:pt x="5" y="1342"/>
                  </a:lnTo>
                  <a:close/>
                  <a:moveTo>
                    <a:pt x="5" y="1306"/>
                  </a:moveTo>
                  <a:lnTo>
                    <a:pt x="5" y="1285"/>
                  </a:lnTo>
                  <a:lnTo>
                    <a:pt x="0" y="1285"/>
                  </a:lnTo>
                  <a:lnTo>
                    <a:pt x="0" y="1306"/>
                  </a:lnTo>
                  <a:lnTo>
                    <a:pt x="5" y="1306"/>
                  </a:lnTo>
                  <a:close/>
                  <a:moveTo>
                    <a:pt x="5" y="1269"/>
                  </a:moveTo>
                  <a:lnTo>
                    <a:pt x="5" y="1248"/>
                  </a:lnTo>
                  <a:lnTo>
                    <a:pt x="0" y="1248"/>
                  </a:lnTo>
                  <a:lnTo>
                    <a:pt x="0" y="1269"/>
                  </a:lnTo>
                  <a:lnTo>
                    <a:pt x="5" y="1269"/>
                  </a:lnTo>
                  <a:close/>
                  <a:moveTo>
                    <a:pt x="5" y="1232"/>
                  </a:moveTo>
                  <a:lnTo>
                    <a:pt x="5" y="1211"/>
                  </a:lnTo>
                  <a:lnTo>
                    <a:pt x="0" y="1211"/>
                  </a:lnTo>
                  <a:lnTo>
                    <a:pt x="0" y="1232"/>
                  </a:lnTo>
                  <a:lnTo>
                    <a:pt x="5" y="1232"/>
                  </a:lnTo>
                  <a:close/>
                  <a:moveTo>
                    <a:pt x="5" y="1195"/>
                  </a:moveTo>
                  <a:lnTo>
                    <a:pt x="5" y="1174"/>
                  </a:lnTo>
                  <a:lnTo>
                    <a:pt x="0" y="1174"/>
                  </a:lnTo>
                  <a:lnTo>
                    <a:pt x="0" y="1195"/>
                  </a:lnTo>
                  <a:lnTo>
                    <a:pt x="5" y="1195"/>
                  </a:lnTo>
                  <a:close/>
                  <a:moveTo>
                    <a:pt x="5" y="1159"/>
                  </a:moveTo>
                  <a:lnTo>
                    <a:pt x="5" y="1138"/>
                  </a:lnTo>
                  <a:lnTo>
                    <a:pt x="0" y="1138"/>
                  </a:lnTo>
                  <a:lnTo>
                    <a:pt x="0" y="1159"/>
                  </a:lnTo>
                  <a:lnTo>
                    <a:pt x="5" y="1159"/>
                  </a:lnTo>
                  <a:close/>
                  <a:moveTo>
                    <a:pt x="5" y="1122"/>
                  </a:moveTo>
                  <a:lnTo>
                    <a:pt x="5" y="1101"/>
                  </a:lnTo>
                  <a:lnTo>
                    <a:pt x="0" y="1101"/>
                  </a:lnTo>
                  <a:lnTo>
                    <a:pt x="0" y="1122"/>
                  </a:lnTo>
                  <a:lnTo>
                    <a:pt x="5" y="1122"/>
                  </a:lnTo>
                  <a:close/>
                  <a:moveTo>
                    <a:pt x="5" y="1085"/>
                  </a:moveTo>
                  <a:lnTo>
                    <a:pt x="5" y="1064"/>
                  </a:lnTo>
                  <a:lnTo>
                    <a:pt x="0" y="1064"/>
                  </a:lnTo>
                  <a:lnTo>
                    <a:pt x="0" y="1085"/>
                  </a:lnTo>
                  <a:lnTo>
                    <a:pt x="5" y="1085"/>
                  </a:lnTo>
                  <a:close/>
                  <a:moveTo>
                    <a:pt x="5" y="1049"/>
                  </a:moveTo>
                  <a:lnTo>
                    <a:pt x="5" y="1028"/>
                  </a:lnTo>
                  <a:lnTo>
                    <a:pt x="0" y="1028"/>
                  </a:lnTo>
                  <a:lnTo>
                    <a:pt x="0" y="1049"/>
                  </a:lnTo>
                  <a:lnTo>
                    <a:pt x="5" y="1049"/>
                  </a:lnTo>
                  <a:close/>
                  <a:moveTo>
                    <a:pt x="5" y="1012"/>
                  </a:moveTo>
                  <a:lnTo>
                    <a:pt x="5" y="991"/>
                  </a:lnTo>
                  <a:lnTo>
                    <a:pt x="0" y="991"/>
                  </a:lnTo>
                  <a:lnTo>
                    <a:pt x="0" y="1012"/>
                  </a:lnTo>
                  <a:lnTo>
                    <a:pt x="5" y="1012"/>
                  </a:lnTo>
                  <a:close/>
                  <a:moveTo>
                    <a:pt x="5" y="975"/>
                  </a:moveTo>
                  <a:lnTo>
                    <a:pt x="5" y="954"/>
                  </a:lnTo>
                  <a:lnTo>
                    <a:pt x="0" y="954"/>
                  </a:lnTo>
                  <a:lnTo>
                    <a:pt x="0" y="975"/>
                  </a:lnTo>
                  <a:lnTo>
                    <a:pt x="5" y="975"/>
                  </a:lnTo>
                  <a:close/>
                  <a:moveTo>
                    <a:pt x="5" y="938"/>
                  </a:moveTo>
                  <a:lnTo>
                    <a:pt x="5" y="917"/>
                  </a:lnTo>
                  <a:lnTo>
                    <a:pt x="0" y="917"/>
                  </a:lnTo>
                  <a:lnTo>
                    <a:pt x="0" y="938"/>
                  </a:lnTo>
                  <a:lnTo>
                    <a:pt x="5" y="938"/>
                  </a:lnTo>
                  <a:close/>
                  <a:moveTo>
                    <a:pt x="5" y="902"/>
                  </a:moveTo>
                  <a:lnTo>
                    <a:pt x="5" y="881"/>
                  </a:lnTo>
                  <a:lnTo>
                    <a:pt x="0" y="881"/>
                  </a:lnTo>
                  <a:lnTo>
                    <a:pt x="0" y="902"/>
                  </a:lnTo>
                  <a:lnTo>
                    <a:pt x="5" y="902"/>
                  </a:lnTo>
                  <a:close/>
                  <a:moveTo>
                    <a:pt x="5" y="865"/>
                  </a:moveTo>
                  <a:lnTo>
                    <a:pt x="5" y="844"/>
                  </a:lnTo>
                  <a:lnTo>
                    <a:pt x="0" y="844"/>
                  </a:lnTo>
                  <a:lnTo>
                    <a:pt x="0" y="865"/>
                  </a:lnTo>
                  <a:lnTo>
                    <a:pt x="5" y="865"/>
                  </a:lnTo>
                  <a:close/>
                  <a:moveTo>
                    <a:pt x="5" y="828"/>
                  </a:moveTo>
                  <a:lnTo>
                    <a:pt x="5" y="807"/>
                  </a:lnTo>
                  <a:lnTo>
                    <a:pt x="0" y="807"/>
                  </a:lnTo>
                  <a:lnTo>
                    <a:pt x="0" y="828"/>
                  </a:lnTo>
                  <a:lnTo>
                    <a:pt x="5" y="828"/>
                  </a:lnTo>
                  <a:close/>
                  <a:moveTo>
                    <a:pt x="5" y="792"/>
                  </a:moveTo>
                  <a:lnTo>
                    <a:pt x="5" y="771"/>
                  </a:lnTo>
                  <a:lnTo>
                    <a:pt x="0" y="771"/>
                  </a:lnTo>
                  <a:lnTo>
                    <a:pt x="0" y="792"/>
                  </a:lnTo>
                  <a:lnTo>
                    <a:pt x="5" y="792"/>
                  </a:lnTo>
                  <a:close/>
                  <a:moveTo>
                    <a:pt x="5" y="755"/>
                  </a:moveTo>
                  <a:lnTo>
                    <a:pt x="5" y="734"/>
                  </a:lnTo>
                  <a:lnTo>
                    <a:pt x="0" y="734"/>
                  </a:lnTo>
                  <a:lnTo>
                    <a:pt x="0" y="755"/>
                  </a:lnTo>
                  <a:lnTo>
                    <a:pt x="5" y="755"/>
                  </a:lnTo>
                  <a:close/>
                  <a:moveTo>
                    <a:pt x="5" y="718"/>
                  </a:moveTo>
                  <a:lnTo>
                    <a:pt x="5" y="697"/>
                  </a:lnTo>
                  <a:lnTo>
                    <a:pt x="0" y="697"/>
                  </a:lnTo>
                  <a:lnTo>
                    <a:pt x="0" y="718"/>
                  </a:lnTo>
                  <a:lnTo>
                    <a:pt x="5" y="718"/>
                  </a:lnTo>
                  <a:close/>
                  <a:moveTo>
                    <a:pt x="5" y="682"/>
                  </a:moveTo>
                  <a:lnTo>
                    <a:pt x="5" y="661"/>
                  </a:lnTo>
                  <a:lnTo>
                    <a:pt x="0" y="661"/>
                  </a:lnTo>
                  <a:lnTo>
                    <a:pt x="0" y="682"/>
                  </a:lnTo>
                  <a:lnTo>
                    <a:pt x="5" y="682"/>
                  </a:lnTo>
                  <a:close/>
                  <a:moveTo>
                    <a:pt x="5" y="645"/>
                  </a:moveTo>
                  <a:lnTo>
                    <a:pt x="5" y="624"/>
                  </a:lnTo>
                  <a:lnTo>
                    <a:pt x="0" y="624"/>
                  </a:lnTo>
                  <a:lnTo>
                    <a:pt x="0" y="645"/>
                  </a:lnTo>
                  <a:lnTo>
                    <a:pt x="5" y="645"/>
                  </a:lnTo>
                  <a:close/>
                  <a:moveTo>
                    <a:pt x="5" y="608"/>
                  </a:moveTo>
                  <a:lnTo>
                    <a:pt x="5" y="587"/>
                  </a:lnTo>
                  <a:lnTo>
                    <a:pt x="0" y="587"/>
                  </a:lnTo>
                  <a:lnTo>
                    <a:pt x="0" y="608"/>
                  </a:lnTo>
                  <a:lnTo>
                    <a:pt x="5" y="608"/>
                  </a:lnTo>
                  <a:close/>
                  <a:moveTo>
                    <a:pt x="5" y="571"/>
                  </a:moveTo>
                  <a:lnTo>
                    <a:pt x="5" y="550"/>
                  </a:lnTo>
                  <a:lnTo>
                    <a:pt x="0" y="550"/>
                  </a:lnTo>
                  <a:lnTo>
                    <a:pt x="0" y="571"/>
                  </a:lnTo>
                  <a:lnTo>
                    <a:pt x="5" y="571"/>
                  </a:lnTo>
                  <a:close/>
                  <a:moveTo>
                    <a:pt x="5" y="535"/>
                  </a:moveTo>
                  <a:lnTo>
                    <a:pt x="5" y="514"/>
                  </a:lnTo>
                  <a:lnTo>
                    <a:pt x="0" y="514"/>
                  </a:lnTo>
                  <a:lnTo>
                    <a:pt x="0" y="535"/>
                  </a:lnTo>
                  <a:lnTo>
                    <a:pt x="5" y="535"/>
                  </a:lnTo>
                  <a:close/>
                  <a:moveTo>
                    <a:pt x="5" y="498"/>
                  </a:moveTo>
                  <a:lnTo>
                    <a:pt x="5" y="477"/>
                  </a:lnTo>
                  <a:lnTo>
                    <a:pt x="0" y="477"/>
                  </a:lnTo>
                  <a:lnTo>
                    <a:pt x="0" y="498"/>
                  </a:lnTo>
                  <a:lnTo>
                    <a:pt x="5" y="498"/>
                  </a:lnTo>
                  <a:close/>
                  <a:moveTo>
                    <a:pt x="5" y="461"/>
                  </a:moveTo>
                  <a:lnTo>
                    <a:pt x="5" y="440"/>
                  </a:lnTo>
                  <a:lnTo>
                    <a:pt x="0" y="440"/>
                  </a:lnTo>
                  <a:lnTo>
                    <a:pt x="0" y="461"/>
                  </a:lnTo>
                  <a:lnTo>
                    <a:pt x="5" y="461"/>
                  </a:lnTo>
                  <a:close/>
                  <a:moveTo>
                    <a:pt x="5" y="425"/>
                  </a:moveTo>
                  <a:lnTo>
                    <a:pt x="5" y="404"/>
                  </a:lnTo>
                  <a:lnTo>
                    <a:pt x="0" y="404"/>
                  </a:lnTo>
                  <a:lnTo>
                    <a:pt x="0" y="425"/>
                  </a:lnTo>
                  <a:lnTo>
                    <a:pt x="5" y="425"/>
                  </a:lnTo>
                  <a:close/>
                  <a:moveTo>
                    <a:pt x="5" y="388"/>
                  </a:moveTo>
                  <a:lnTo>
                    <a:pt x="5" y="367"/>
                  </a:lnTo>
                  <a:lnTo>
                    <a:pt x="0" y="367"/>
                  </a:lnTo>
                  <a:lnTo>
                    <a:pt x="0" y="388"/>
                  </a:lnTo>
                  <a:lnTo>
                    <a:pt x="5" y="388"/>
                  </a:lnTo>
                  <a:close/>
                  <a:moveTo>
                    <a:pt x="5" y="351"/>
                  </a:moveTo>
                  <a:lnTo>
                    <a:pt x="5" y="330"/>
                  </a:lnTo>
                  <a:lnTo>
                    <a:pt x="0" y="330"/>
                  </a:lnTo>
                  <a:lnTo>
                    <a:pt x="0" y="351"/>
                  </a:lnTo>
                  <a:lnTo>
                    <a:pt x="5" y="351"/>
                  </a:lnTo>
                  <a:close/>
                  <a:moveTo>
                    <a:pt x="5" y="314"/>
                  </a:moveTo>
                  <a:lnTo>
                    <a:pt x="5" y="294"/>
                  </a:lnTo>
                  <a:lnTo>
                    <a:pt x="0" y="294"/>
                  </a:lnTo>
                  <a:lnTo>
                    <a:pt x="0" y="314"/>
                  </a:lnTo>
                  <a:lnTo>
                    <a:pt x="5" y="314"/>
                  </a:lnTo>
                  <a:close/>
                  <a:moveTo>
                    <a:pt x="5" y="277"/>
                  </a:moveTo>
                  <a:lnTo>
                    <a:pt x="5" y="257"/>
                  </a:lnTo>
                  <a:lnTo>
                    <a:pt x="0" y="257"/>
                  </a:lnTo>
                  <a:lnTo>
                    <a:pt x="0" y="277"/>
                  </a:lnTo>
                  <a:lnTo>
                    <a:pt x="5" y="277"/>
                  </a:lnTo>
                  <a:close/>
                  <a:moveTo>
                    <a:pt x="5" y="241"/>
                  </a:moveTo>
                  <a:lnTo>
                    <a:pt x="5" y="220"/>
                  </a:lnTo>
                  <a:lnTo>
                    <a:pt x="0" y="220"/>
                  </a:lnTo>
                  <a:lnTo>
                    <a:pt x="0" y="241"/>
                  </a:lnTo>
                  <a:lnTo>
                    <a:pt x="5" y="241"/>
                  </a:lnTo>
                  <a:close/>
                  <a:moveTo>
                    <a:pt x="5" y="204"/>
                  </a:moveTo>
                  <a:lnTo>
                    <a:pt x="5" y="183"/>
                  </a:lnTo>
                  <a:lnTo>
                    <a:pt x="0" y="183"/>
                  </a:lnTo>
                  <a:lnTo>
                    <a:pt x="0" y="204"/>
                  </a:lnTo>
                  <a:lnTo>
                    <a:pt x="5" y="204"/>
                  </a:lnTo>
                  <a:close/>
                  <a:moveTo>
                    <a:pt x="5" y="167"/>
                  </a:moveTo>
                  <a:lnTo>
                    <a:pt x="5" y="146"/>
                  </a:lnTo>
                  <a:lnTo>
                    <a:pt x="0" y="146"/>
                  </a:lnTo>
                  <a:lnTo>
                    <a:pt x="0" y="167"/>
                  </a:lnTo>
                  <a:lnTo>
                    <a:pt x="5" y="167"/>
                  </a:lnTo>
                  <a:close/>
                  <a:moveTo>
                    <a:pt x="5" y="131"/>
                  </a:moveTo>
                  <a:lnTo>
                    <a:pt x="5" y="110"/>
                  </a:lnTo>
                  <a:lnTo>
                    <a:pt x="0" y="110"/>
                  </a:lnTo>
                  <a:lnTo>
                    <a:pt x="0" y="131"/>
                  </a:lnTo>
                  <a:lnTo>
                    <a:pt x="5" y="131"/>
                  </a:lnTo>
                  <a:close/>
                  <a:moveTo>
                    <a:pt x="5" y="94"/>
                  </a:moveTo>
                  <a:lnTo>
                    <a:pt x="5" y="73"/>
                  </a:lnTo>
                  <a:lnTo>
                    <a:pt x="0" y="73"/>
                  </a:lnTo>
                  <a:lnTo>
                    <a:pt x="0" y="94"/>
                  </a:lnTo>
                  <a:lnTo>
                    <a:pt x="5" y="94"/>
                  </a:lnTo>
                  <a:close/>
                  <a:moveTo>
                    <a:pt x="5" y="57"/>
                  </a:moveTo>
                  <a:lnTo>
                    <a:pt x="5" y="36"/>
                  </a:lnTo>
                  <a:lnTo>
                    <a:pt x="0" y="36"/>
                  </a:lnTo>
                  <a:lnTo>
                    <a:pt x="0" y="57"/>
                  </a:lnTo>
                  <a:lnTo>
                    <a:pt x="5" y="57"/>
                  </a:lnTo>
                  <a:close/>
                  <a:moveTo>
                    <a:pt x="5" y="21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5" y="21"/>
                  </a:lnTo>
                  <a:close/>
                </a:path>
              </a:pathLst>
            </a:custGeom>
            <a:solidFill>
              <a:srgbClr val="58585A"/>
            </a:solidFill>
            <a:ln w="0">
              <a:solidFill>
                <a:srgbClr val="58585A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624200" y="257107"/>
              <a:ext cx="3800" cy="1249133"/>
            </a:xfrm>
            <a:custGeom>
              <a:avLst/>
              <a:gdLst>
                <a:gd name="T0" fmla="*/ 3810 w 6"/>
                <a:gd name="T1" fmla="*/ 1249045 h 1967"/>
                <a:gd name="T2" fmla="*/ 3810 w 6"/>
                <a:gd name="T3" fmla="*/ 1225550 h 1967"/>
                <a:gd name="T4" fmla="*/ 3810 w 6"/>
                <a:gd name="T5" fmla="*/ 1202055 h 1967"/>
                <a:gd name="T6" fmla="*/ 3810 w 6"/>
                <a:gd name="T7" fmla="*/ 1178560 h 1967"/>
                <a:gd name="T8" fmla="*/ 3810 w 6"/>
                <a:gd name="T9" fmla="*/ 1155700 h 1967"/>
                <a:gd name="T10" fmla="*/ 3810 w 6"/>
                <a:gd name="T11" fmla="*/ 1132205 h 1967"/>
                <a:gd name="T12" fmla="*/ 3810 w 6"/>
                <a:gd name="T13" fmla="*/ 1108710 h 1967"/>
                <a:gd name="T14" fmla="*/ 3810 w 6"/>
                <a:gd name="T15" fmla="*/ 1085850 h 1967"/>
                <a:gd name="T16" fmla="*/ 3810 w 6"/>
                <a:gd name="T17" fmla="*/ 1062355 h 1967"/>
                <a:gd name="T18" fmla="*/ 3810 w 6"/>
                <a:gd name="T19" fmla="*/ 1038860 h 1967"/>
                <a:gd name="T20" fmla="*/ 3810 w 6"/>
                <a:gd name="T21" fmla="*/ 1016000 h 1967"/>
                <a:gd name="T22" fmla="*/ 3810 w 6"/>
                <a:gd name="T23" fmla="*/ 992505 h 1967"/>
                <a:gd name="T24" fmla="*/ 3810 w 6"/>
                <a:gd name="T25" fmla="*/ 969010 h 1967"/>
                <a:gd name="T26" fmla="*/ 3810 w 6"/>
                <a:gd name="T27" fmla="*/ 945515 h 1967"/>
                <a:gd name="T28" fmla="*/ 3810 w 6"/>
                <a:gd name="T29" fmla="*/ 922655 h 1967"/>
                <a:gd name="T30" fmla="*/ 3810 w 6"/>
                <a:gd name="T31" fmla="*/ 899160 h 1967"/>
                <a:gd name="T32" fmla="*/ 3810 w 6"/>
                <a:gd name="T33" fmla="*/ 875665 h 1967"/>
                <a:gd name="T34" fmla="*/ 3810 w 6"/>
                <a:gd name="T35" fmla="*/ 852170 h 1967"/>
                <a:gd name="T36" fmla="*/ 3810 w 6"/>
                <a:gd name="T37" fmla="*/ 829310 h 1967"/>
                <a:gd name="T38" fmla="*/ 3810 w 6"/>
                <a:gd name="T39" fmla="*/ 805815 h 1967"/>
                <a:gd name="T40" fmla="*/ 3810 w 6"/>
                <a:gd name="T41" fmla="*/ 782320 h 1967"/>
                <a:gd name="T42" fmla="*/ 3810 w 6"/>
                <a:gd name="T43" fmla="*/ 758825 h 1967"/>
                <a:gd name="T44" fmla="*/ 3810 w 6"/>
                <a:gd name="T45" fmla="*/ 735965 h 1967"/>
                <a:gd name="T46" fmla="*/ 3810 w 6"/>
                <a:gd name="T47" fmla="*/ 712470 h 1967"/>
                <a:gd name="T48" fmla="*/ 3810 w 6"/>
                <a:gd name="T49" fmla="*/ 688975 h 1967"/>
                <a:gd name="T50" fmla="*/ 3810 w 6"/>
                <a:gd name="T51" fmla="*/ 666115 h 1967"/>
                <a:gd name="T52" fmla="*/ 3810 w 6"/>
                <a:gd name="T53" fmla="*/ 642620 h 1967"/>
                <a:gd name="T54" fmla="*/ 3810 w 6"/>
                <a:gd name="T55" fmla="*/ 619125 h 1967"/>
                <a:gd name="T56" fmla="*/ 3810 w 6"/>
                <a:gd name="T57" fmla="*/ 595630 h 1967"/>
                <a:gd name="T58" fmla="*/ 3810 w 6"/>
                <a:gd name="T59" fmla="*/ 572770 h 1967"/>
                <a:gd name="T60" fmla="*/ 3810 w 6"/>
                <a:gd name="T61" fmla="*/ 549275 h 1967"/>
                <a:gd name="T62" fmla="*/ 3810 w 6"/>
                <a:gd name="T63" fmla="*/ 525780 h 1967"/>
                <a:gd name="T64" fmla="*/ 3810 w 6"/>
                <a:gd name="T65" fmla="*/ 502920 h 1967"/>
                <a:gd name="T66" fmla="*/ 3810 w 6"/>
                <a:gd name="T67" fmla="*/ 479425 h 1967"/>
                <a:gd name="T68" fmla="*/ 3810 w 6"/>
                <a:gd name="T69" fmla="*/ 455930 h 1967"/>
                <a:gd name="T70" fmla="*/ 3810 w 6"/>
                <a:gd name="T71" fmla="*/ 433070 h 1967"/>
                <a:gd name="T72" fmla="*/ 3810 w 6"/>
                <a:gd name="T73" fmla="*/ 409575 h 1967"/>
                <a:gd name="T74" fmla="*/ 3810 w 6"/>
                <a:gd name="T75" fmla="*/ 386080 h 1967"/>
                <a:gd name="T76" fmla="*/ 3810 w 6"/>
                <a:gd name="T77" fmla="*/ 362585 h 1967"/>
                <a:gd name="T78" fmla="*/ 3810 w 6"/>
                <a:gd name="T79" fmla="*/ 339725 h 1967"/>
                <a:gd name="T80" fmla="*/ 3810 w 6"/>
                <a:gd name="T81" fmla="*/ 316230 h 1967"/>
                <a:gd name="T82" fmla="*/ 3810 w 6"/>
                <a:gd name="T83" fmla="*/ 292735 h 1967"/>
                <a:gd name="T84" fmla="*/ 3810 w 6"/>
                <a:gd name="T85" fmla="*/ 269875 h 1967"/>
                <a:gd name="T86" fmla="*/ 3810 w 6"/>
                <a:gd name="T87" fmla="*/ 246380 h 1967"/>
                <a:gd name="T88" fmla="*/ 3810 w 6"/>
                <a:gd name="T89" fmla="*/ 222885 h 1967"/>
                <a:gd name="T90" fmla="*/ 3810 w 6"/>
                <a:gd name="T91" fmla="*/ 199390 h 1967"/>
                <a:gd name="T92" fmla="*/ 3810 w 6"/>
                <a:gd name="T93" fmla="*/ 175895 h 1967"/>
                <a:gd name="T94" fmla="*/ 3810 w 6"/>
                <a:gd name="T95" fmla="*/ 153035 h 1967"/>
                <a:gd name="T96" fmla="*/ 3810 w 6"/>
                <a:gd name="T97" fmla="*/ 129540 h 1967"/>
                <a:gd name="T98" fmla="*/ 3810 w 6"/>
                <a:gd name="T99" fmla="*/ 106045 h 1967"/>
                <a:gd name="T100" fmla="*/ 3810 w 6"/>
                <a:gd name="T101" fmla="*/ 83185 h 1967"/>
                <a:gd name="T102" fmla="*/ 3810 w 6"/>
                <a:gd name="T103" fmla="*/ 59690 h 1967"/>
                <a:gd name="T104" fmla="*/ 3810 w 6"/>
                <a:gd name="T105" fmla="*/ 36195 h 1967"/>
                <a:gd name="T106" fmla="*/ 3810 w 6"/>
                <a:gd name="T107" fmla="*/ 13335 h 196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6" h="1967">
                  <a:moveTo>
                    <a:pt x="6" y="1967"/>
                  </a:moveTo>
                  <a:lnTo>
                    <a:pt x="6" y="1946"/>
                  </a:lnTo>
                  <a:lnTo>
                    <a:pt x="0" y="1946"/>
                  </a:lnTo>
                  <a:lnTo>
                    <a:pt x="0" y="1967"/>
                  </a:lnTo>
                  <a:lnTo>
                    <a:pt x="6" y="1967"/>
                  </a:lnTo>
                  <a:close/>
                  <a:moveTo>
                    <a:pt x="6" y="1930"/>
                  </a:moveTo>
                  <a:lnTo>
                    <a:pt x="6" y="1909"/>
                  </a:lnTo>
                  <a:lnTo>
                    <a:pt x="0" y="1909"/>
                  </a:lnTo>
                  <a:lnTo>
                    <a:pt x="0" y="1930"/>
                  </a:lnTo>
                  <a:lnTo>
                    <a:pt x="6" y="1930"/>
                  </a:lnTo>
                  <a:close/>
                  <a:moveTo>
                    <a:pt x="6" y="1893"/>
                  </a:moveTo>
                  <a:lnTo>
                    <a:pt x="6" y="1872"/>
                  </a:lnTo>
                  <a:lnTo>
                    <a:pt x="0" y="1872"/>
                  </a:lnTo>
                  <a:lnTo>
                    <a:pt x="0" y="1893"/>
                  </a:lnTo>
                  <a:lnTo>
                    <a:pt x="6" y="1893"/>
                  </a:lnTo>
                  <a:close/>
                  <a:moveTo>
                    <a:pt x="6" y="1856"/>
                  </a:moveTo>
                  <a:lnTo>
                    <a:pt x="6" y="1835"/>
                  </a:lnTo>
                  <a:lnTo>
                    <a:pt x="0" y="1835"/>
                  </a:lnTo>
                  <a:lnTo>
                    <a:pt x="0" y="1856"/>
                  </a:lnTo>
                  <a:lnTo>
                    <a:pt x="6" y="1856"/>
                  </a:lnTo>
                  <a:close/>
                  <a:moveTo>
                    <a:pt x="6" y="1820"/>
                  </a:moveTo>
                  <a:lnTo>
                    <a:pt x="6" y="1799"/>
                  </a:lnTo>
                  <a:lnTo>
                    <a:pt x="0" y="1799"/>
                  </a:lnTo>
                  <a:lnTo>
                    <a:pt x="0" y="1820"/>
                  </a:lnTo>
                  <a:lnTo>
                    <a:pt x="6" y="1820"/>
                  </a:lnTo>
                  <a:close/>
                  <a:moveTo>
                    <a:pt x="6" y="1783"/>
                  </a:moveTo>
                  <a:lnTo>
                    <a:pt x="6" y="1762"/>
                  </a:lnTo>
                  <a:lnTo>
                    <a:pt x="0" y="1762"/>
                  </a:lnTo>
                  <a:lnTo>
                    <a:pt x="0" y="1783"/>
                  </a:lnTo>
                  <a:lnTo>
                    <a:pt x="6" y="1783"/>
                  </a:lnTo>
                  <a:close/>
                  <a:moveTo>
                    <a:pt x="6" y="1746"/>
                  </a:moveTo>
                  <a:lnTo>
                    <a:pt x="6" y="1725"/>
                  </a:lnTo>
                  <a:lnTo>
                    <a:pt x="0" y="1725"/>
                  </a:lnTo>
                  <a:lnTo>
                    <a:pt x="0" y="1746"/>
                  </a:lnTo>
                  <a:lnTo>
                    <a:pt x="6" y="1746"/>
                  </a:lnTo>
                  <a:close/>
                  <a:moveTo>
                    <a:pt x="6" y="1710"/>
                  </a:moveTo>
                  <a:lnTo>
                    <a:pt x="6" y="1689"/>
                  </a:lnTo>
                  <a:lnTo>
                    <a:pt x="0" y="1689"/>
                  </a:lnTo>
                  <a:lnTo>
                    <a:pt x="0" y="1710"/>
                  </a:lnTo>
                  <a:lnTo>
                    <a:pt x="6" y="1710"/>
                  </a:lnTo>
                  <a:close/>
                  <a:moveTo>
                    <a:pt x="6" y="1673"/>
                  </a:moveTo>
                  <a:lnTo>
                    <a:pt x="6" y="1652"/>
                  </a:lnTo>
                  <a:lnTo>
                    <a:pt x="0" y="1652"/>
                  </a:lnTo>
                  <a:lnTo>
                    <a:pt x="0" y="1673"/>
                  </a:lnTo>
                  <a:lnTo>
                    <a:pt x="6" y="1673"/>
                  </a:lnTo>
                  <a:close/>
                  <a:moveTo>
                    <a:pt x="6" y="1636"/>
                  </a:moveTo>
                  <a:lnTo>
                    <a:pt x="6" y="1615"/>
                  </a:lnTo>
                  <a:lnTo>
                    <a:pt x="0" y="1615"/>
                  </a:lnTo>
                  <a:lnTo>
                    <a:pt x="0" y="1636"/>
                  </a:lnTo>
                  <a:lnTo>
                    <a:pt x="6" y="1636"/>
                  </a:lnTo>
                  <a:close/>
                  <a:moveTo>
                    <a:pt x="6" y="1600"/>
                  </a:moveTo>
                  <a:lnTo>
                    <a:pt x="6" y="1578"/>
                  </a:lnTo>
                  <a:lnTo>
                    <a:pt x="0" y="1578"/>
                  </a:lnTo>
                  <a:lnTo>
                    <a:pt x="0" y="1600"/>
                  </a:lnTo>
                  <a:lnTo>
                    <a:pt x="6" y="1600"/>
                  </a:lnTo>
                  <a:close/>
                  <a:moveTo>
                    <a:pt x="6" y="1563"/>
                  </a:moveTo>
                  <a:lnTo>
                    <a:pt x="6" y="1542"/>
                  </a:lnTo>
                  <a:lnTo>
                    <a:pt x="0" y="1542"/>
                  </a:lnTo>
                  <a:lnTo>
                    <a:pt x="0" y="1563"/>
                  </a:lnTo>
                  <a:lnTo>
                    <a:pt x="6" y="1563"/>
                  </a:lnTo>
                  <a:close/>
                  <a:moveTo>
                    <a:pt x="6" y="1526"/>
                  </a:moveTo>
                  <a:lnTo>
                    <a:pt x="6" y="1505"/>
                  </a:lnTo>
                  <a:lnTo>
                    <a:pt x="0" y="1505"/>
                  </a:lnTo>
                  <a:lnTo>
                    <a:pt x="0" y="1526"/>
                  </a:lnTo>
                  <a:lnTo>
                    <a:pt x="6" y="1526"/>
                  </a:lnTo>
                  <a:close/>
                  <a:moveTo>
                    <a:pt x="6" y="1489"/>
                  </a:moveTo>
                  <a:lnTo>
                    <a:pt x="6" y="1468"/>
                  </a:lnTo>
                  <a:lnTo>
                    <a:pt x="0" y="1468"/>
                  </a:lnTo>
                  <a:lnTo>
                    <a:pt x="0" y="1489"/>
                  </a:lnTo>
                  <a:lnTo>
                    <a:pt x="6" y="1489"/>
                  </a:lnTo>
                  <a:close/>
                  <a:moveTo>
                    <a:pt x="6" y="1453"/>
                  </a:moveTo>
                  <a:lnTo>
                    <a:pt x="6" y="1432"/>
                  </a:lnTo>
                  <a:lnTo>
                    <a:pt x="0" y="1432"/>
                  </a:lnTo>
                  <a:lnTo>
                    <a:pt x="0" y="1453"/>
                  </a:lnTo>
                  <a:lnTo>
                    <a:pt x="6" y="1453"/>
                  </a:lnTo>
                  <a:close/>
                  <a:moveTo>
                    <a:pt x="6" y="1416"/>
                  </a:moveTo>
                  <a:lnTo>
                    <a:pt x="6" y="1395"/>
                  </a:lnTo>
                  <a:lnTo>
                    <a:pt x="0" y="1395"/>
                  </a:lnTo>
                  <a:lnTo>
                    <a:pt x="0" y="1416"/>
                  </a:lnTo>
                  <a:lnTo>
                    <a:pt x="6" y="1416"/>
                  </a:lnTo>
                  <a:close/>
                  <a:moveTo>
                    <a:pt x="6" y="1379"/>
                  </a:moveTo>
                  <a:lnTo>
                    <a:pt x="6" y="1358"/>
                  </a:lnTo>
                  <a:lnTo>
                    <a:pt x="0" y="1358"/>
                  </a:lnTo>
                  <a:lnTo>
                    <a:pt x="0" y="1379"/>
                  </a:lnTo>
                  <a:lnTo>
                    <a:pt x="6" y="1379"/>
                  </a:lnTo>
                  <a:close/>
                  <a:moveTo>
                    <a:pt x="6" y="1342"/>
                  </a:moveTo>
                  <a:lnTo>
                    <a:pt x="6" y="1322"/>
                  </a:lnTo>
                  <a:lnTo>
                    <a:pt x="0" y="1322"/>
                  </a:lnTo>
                  <a:lnTo>
                    <a:pt x="0" y="1342"/>
                  </a:lnTo>
                  <a:lnTo>
                    <a:pt x="6" y="1342"/>
                  </a:lnTo>
                  <a:close/>
                  <a:moveTo>
                    <a:pt x="6" y="1306"/>
                  </a:moveTo>
                  <a:lnTo>
                    <a:pt x="6" y="1285"/>
                  </a:lnTo>
                  <a:lnTo>
                    <a:pt x="0" y="1285"/>
                  </a:lnTo>
                  <a:lnTo>
                    <a:pt x="0" y="1306"/>
                  </a:lnTo>
                  <a:lnTo>
                    <a:pt x="6" y="1306"/>
                  </a:lnTo>
                  <a:close/>
                  <a:moveTo>
                    <a:pt x="6" y="1269"/>
                  </a:moveTo>
                  <a:lnTo>
                    <a:pt x="6" y="1248"/>
                  </a:lnTo>
                  <a:lnTo>
                    <a:pt x="0" y="1248"/>
                  </a:lnTo>
                  <a:lnTo>
                    <a:pt x="0" y="1269"/>
                  </a:lnTo>
                  <a:lnTo>
                    <a:pt x="6" y="1269"/>
                  </a:lnTo>
                  <a:close/>
                  <a:moveTo>
                    <a:pt x="6" y="1232"/>
                  </a:moveTo>
                  <a:lnTo>
                    <a:pt x="6" y="1211"/>
                  </a:lnTo>
                  <a:lnTo>
                    <a:pt x="0" y="1211"/>
                  </a:lnTo>
                  <a:lnTo>
                    <a:pt x="0" y="1232"/>
                  </a:lnTo>
                  <a:lnTo>
                    <a:pt x="6" y="1232"/>
                  </a:lnTo>
                  <a:close/>
                  <a:moveTo>
                    <a:pt x="6" y="1195"/>
                  </a:moveTo>
                  <a:lnTo>
                    <a:pt x="6" y="1174"/>
                  </a:lnTo>
                  <a:lnTo>
                    <a:pt x="0" y="1174"/>
                  </a:lnTo>
                  <a:lnTo>
                    <a:pt x="0" y="1195"/>
                  </a:lnTo>
                  <a:lnTo>
                    <a:pt x="6" y="1195"/>
                  </a:lnTo>
                  <a:close/>
                  <a:moveTo>
                    <a:pt x="6" y="1159"/>
                  </a:moveTo>
                  <a:lnTo>
                    <a:pt x="6" y="1138"/>
                  </a:lnTo>
                  <a:lnTo>
                    <a:pt x="0" y="1138"/>
                  </a:lnTo>
                  <a:lnTo>
                    <a:pt x="0" y="1159"/>
                  </a:lnTo>
                  <a:lnTo>
                    <a:pt x="6" y="1159"/>
                  </a:lnTo>
                  <a:close/>
                  <a:moveTo>
                    <a:pt x="6" y="1122"/>
                  </a:moveTo>
                  <a:lnTo>
                    <a:pt x="6" y="1101"/>
                  </a:lnTo>
                  <a:lnTo>
                    <a:pt x="0" y="1101"/>
                  </a:lnTo>
                  <a:lnTo>
                    <a:pt x="0" y="1122"/>
                  </a:lnTo>
                  <a:lnTo>
                    <a:pt x="6" y="1122"/>
                  </a:lnTo>
                  <a:close/>
                  <a:moveTo>
                    <a:pt x="6" y="1085"/>
                  </a:moveTo>
                  <a:lnTo>
                    <a:pt x="6" y="1064"/>
                  </a:lnTo>
                  <a:lnTo>
                    <a:pt x="0" y="1064"/>
                  </a:lnTo>
                  <a:lnTo>
                    <a:pt x="0" y="1085"/>
                  </a:lnTo>
                  <a:lnTo>
                    <a:pt x="6" y="1085"/>
                  </a:lnTo>
                  <a:close/>
                  <a:moveTo>
                    <a:pt x="6" y="1049"/>
                  </a:moveTo>
                  <a:lnTo>
                    <a:pt x="6" y="1028"/>
                  </a:lnTo>
                  <a:lnTo>
                    <a:pt x="0" y="1028"/>
                  </a:lnTo>
                  <a:lnTo>
                    <a:pt x="0" y="1049"/>
                  </a:lnTo>
                  <a:lnTo>
                    <a:pt x="6" y="1049"/>
                  </a:lnTo>
                  <a:close/>
                  <a:moveTo>
                    <a:pt x="6" y="1012"/>
                  </a:moveTo>
                  <a:lnTo>
                    <a:pt x="6" y="991"/>
                  </a:lnTo>
                  <a:lnTo>
                    <a:pt x="0" y="991"/>
                  </a:lnTo>
                  <a:lnTo>
                    <a:pt x="0" y="1012"/>
                  </a:lnTo>
                  <a:lnTo>
                    <a:pt x="6" y="1012"/>
                  </a:lnTo>
                  <a:close/>
                  <a:moveTo>
                    <a:pt x="6" y="975"/>
                  </a:moveTo>
                  <a:lnTo>
                    <a:pt x="6" y="954"/>
                  </a:lnTo>
                  <a:lnTo>
                    <a:pt x="0" y="954"/>
                  </a:lnTo>
                  <a:lnTo>
                    <a:pt x="0" y="975"/>
                  </a:lnTo>
                  <a:lnTo>
                    <a:pt x="6" y="975"/>
                  </a:lnTo>
                  <a:close/>
                  <a:moveTo>
                    <a:pt x="6" y="938"/>
                  </a:moveTo>
                  <a:lnTo>
                    <a:pt x="6" y="917"/>
                  </a:lnTo>
                  <a:lnTo>
                    <a:pt x="0" y="917"/>
                  </a:lnTo>
                  <a:lnTo>
                    <a:pt x="0" y="938"/>
                  </a:lnTo>
                  <a:lnTo>
                    <a:pt x="6" y="938"/>
                  </a:lnTo>
                  <a:close/>
                  <a:moveTo>
                    <a:pt x="6" y="902"/>
                  </a:moveTo>
                  <a:lnTo>
                    <a:pt x="6" y="881"/>
                  </a:lnTo>
                  <a:lnTo>
                    <a:pt x="0" y="881"/>
                  </a:lnTo>
                  <a:lnTo>
                    <a:pt x="0" y="902"/>
                  </a:lnTo>
                  <a:lnTo>
                    <a:pt x="6" y="902"/>
                  </a:lnTo>
                  <a:close/>
                  <a:moveTo>
                    <a:pt x="6" y="865"/>
                  </a:moveTo>
                  <a:lnTo>
                    <a:pt x="6" y="844"/>
                  </a:lnTo>
                  <a:lnTo>
                    <a:pt x="0" y="844"/>
                  </a:lnTo>
                  <a:lnTo>
                    <a:pt x="0" y="865"/>
                  </a:lnTo>
                  <a:lnTo>
                    <a:pt x="6" y="865"/>
                  </a:lnTo>
                  <a:close/>
                  <a:moveTo>
                    <a:pt x="6" y="828"/>
                  </a:moveTo>
                  <a:lnTo>
                    <a:pt x="6" y="807"/>
                  </a:lnTo>
                  <a:lnTo>
                    <a:pt x="0" y="807"/>
                  </a:lnTo>
                  <a:lnTo>
                    <a:pt x="0" y="828"/>
                  </a:lnTo>
                  <a:lnTo>
                    <a:pt x="6" y="828"/>
                  </a:lnTo>
                  <a:close/>
                  <a:moveTo>
                    <a:pt x="6" y="792"/>
                  </a:moveTo>
                  <a:lnTo>
                    <a:pt x="6" y="771"/>
                  </a:lnTo>
                  <a:lnTo>
                    <a:pt x="0" y="771"/>
                  </a:lnTo>
                  <a:lnTo>
                    <a:pt x="0" y="792"/>
                  </a:lnTo>
                  <a:lnTo>
                    <a:pt x="6" y="792"/>
                  </a:lnTo>
                  <a:close/>
                  <a:moveTo>
                    <a:pt x="6" y="755"/>
                  </a:moveTo>
                  <a:lnTo>
                    <a:pt x="6" y="734"/>
                  </a:lnTo>
                  <a:lnTo>
                    <a:pt x="0" y="734"/>
                  </a:lnTo>
                  <a:lnTo>
                    <a:pt x="0" y="755"/>
                  </a:lnTo>
                  <a:lnTo>
                    <a:pt x="6" y="755"/>
                  </a:lnTo>
                  <a:close/>
                  <a:moveTo>
                    <a:pt x="6" y="718"/>
                  </a:moveTo>
                  <a:lnTo>
                    <a:pt x="6" y="697"/>
                  </a:lnTo>
                  <a:lnTo>
                    <a:pt x="0" y="697"/>
                  </a:lnTo>
                  <a:lnTo>
                    <a:pt x="0" y="718"/>
                  </a:lnTo>
                  <a:lnTo>
                    <a:pt x="6" y="718"/>
                  </a:lnTo>
                  <a:close/>
                  <a:moveTo>
                    <a:pt x="6" y="682"/>
                  </a:moveTo>
                  <a:lnTo>
                    <a:pt x="6" y="661"/>
                  </a:lnTo>
                  <a:lnTo>
                    <a:pt x="0" y="661"/>
                  </a:lnTo>
                  <a:lnTo>
                    <a:pt x="0" y="682"/>
                  </a:lnTo>
                  <a:lnTo>
                    <a:pt x="6" y="682"/>
                  </a:lnTo>
                  <a:close/>
                  <a:moveTo>
                    <a:pt x="6" y="645"/>
                  </a:moveTo>
                  <a:lnTo>
                    <a:pt x="6" y="624"/>
                  </a:lnTo>
                  <a:lnTo>
                    <a:pt x="0" y="624"/>
                  </a:lnTo>
                  <a:lnTo>
                    <a:pt x="0" y="645"/>
                  </a:lnTo>
                  <a:lnTo>
                    <a:pt x="6" y="645"/>
                  </a:lnTo>
                  <a:close/>
                  <a:moveTo>
                    <a:pt x="6" y="608"/>
                  </a:moveTo>
                  <a:lnTo>
                    <a:pt x="6" y="587"/>
                  </a:lnTo>
                  <a:lnTo>
                    <a:pt x="0" y="587"/>
                  </a:lnTo>
                  <a:lnTo>
                    <a:pt x="0" y="608"/>
                  </a:lnTo>
                  <a:lnTo>
                    <a:pt x="6" y="608"/>
                  </a:lnTo>
                  <a:close/>
                  <a:moveTo>
                    <a:pt x="6" y="571"/>
                  </a:moveTo>
                  <a:lnTo>
                    <a:pt x="6" y="550"/>
                  </a:lnTo>
                  <a:lnTo>
                    <a:pt x="0" y="550"/>
                  </a:lnTo>
                  <a:lnTo>
                    <a:pt x="0" y="571"/>
                  </a:lnTo>
                  <a:lnTo>
                    <a:pt x="6" y="571"/>
                  </a:lnTo>
                  <a:close/>
                  <a:moveTo>
                    <a:pt x="6" y="535"/>
                  </a:moveTo>
                  <a:lnTo>
                    <a:pt x="6" y="514"/>
                  </a:lnTo>
                  <a:lnTo>
                    <a:pt x="0" y="514"/>
                  </a:lnTo>
                  <a:lnTo>
                    <a:pt x="0" y="535"/>
                  </a:lnTo>
                  <a:lnTo>
                    <a:pt x="6" y="535"/>
                  </a:lnTo>
                  <a:close/>
                  <a:moveTo>
                    <a:pt x="6" y="498"/>
                  </a:moveTo>
                  <a:lnTo>
                    <a:pt x="6" y="477"/>
                  </a:lnTo>
                  <a:lnTo>
                    <a:pt x="0" y="477"/>
                  </a:lnTo>
                  <a:lnTo>
                    <a:pt x="0" y="498"/>
                  </a:lnTo>
                  <a:lnTo>
                    <a:pt x="6" y="498"/>
                  </a:lnTo>
                  <a:close/>
                  <a:moveTo>
                    <a:pt x="6" y="461"/>
                  </a:moveTo>
                  <a:lnTo>
                    <a:pt x="6" y="440"/>
                  </a:lnTo>
                  <a:lnTo>
                    <a:pt x="0" y="440"/>
                  </a:lnTo>
                  <a:lnTo>
                    <a:pt x="0" y="461"/>
                  </a:lnTo>
                  <a:lnTo>
                    <a:pt x="6" y="461"/>
                  </a:lnTo>
                  <a:close/>
                  <a:moveTo>
                    <a:pt x="6" y="425"/>
                  </a:moveTo>
                  <a:lnTo>
                    <a:pt x="6" y="404"/>
                  </a:lnTo>
                  <a:lnTo>
                    <a:pt x="0" y="404"/>
                  </a:lnTo>
                  <a:lnTo>
                    <a:pt x="0" y="425"/>
                  </a:lnTo>
                  <a:lnTo>
                    <a:pt x="6" y="425"/>
                  </a:lnTo>
                  <a:close/>
                  <a:moveTo>
                    <a:pt x="6" y="388"/>
                  </a:moveTo>
                  <a:lnTo>
                    <a:pt x="6" y="367"/>
                  </a:lnTo>
                  <a:lnTo>
                    <a:pt x="0" y="367"/>
                  </a:lnTo>
                  <a:lnTo>
                    <a:pt x="0" y="388"/>
                  </a:lnTo>
                  <a:lnTo>
                    <a:pt x="6" y="388"/>
                  </a:lnTo>
                  <a:close/>
                  <a:moveTo>
                    <a:pt x="6" y="351"/>
                  </a:moveTo>
                  <a:lnTo>
                    <a:pt x="6" y="330"/>
                  </a:lnTo>
                  <a:lnTo>
                    <a:pt x="0" y="330"/>
                  </a:lnTo>
                  <a:lnTo>
                    <a:pt x="0" y="351"/>
                  </a:lnTo>
                  <a:lnTo>
                    <a:pt x="6" y="351"/>
                  </a:lnTo>
                  <a:close/>
                  <a:moveTo>
                    <a:pt x="6" y="314"/>
                  </a:moveTo>
                  <a:lnTo>
                    <a:pt x="6" y="294"/>
                  </a:lnTo>
                  <a:lnTo>
                    <a:pt x="0" y="294"/>
                  </a:lnTo>
                  <a:lnTo>
                    <a:pt x="0" y="314"/>
                  </a:lnTo>
                  <a:lnTo>
                    <a:pt x="6" y="314"/>
                  </a:lnTo>
                  <a:close/>
                  <a:moveTo>
                    <a:pt x="6" y="277"/>
                  </a:moveTo>
                  <a:lnTo>
                    <a:pt x="6" y="257"/>
                  </a:lnTo>
                  <a:lnTo>
                    <a:pt x="0" y="257"/>
                  </a:lnTo>
                  <a:lnTo>
                    <a:pt x="0" y="277"/>
                  </a:lnTo>
                  <a:lnTo>
                    <a:pt x="6" y="277"/>
                  </a:lnTo>
                  <a:close/>
                  <a:moveTo>
                    <a:pt x="6" y="241"/>
                  </a:moveTo>
                  <a:lnTo>
                    <a:pt x="6" y="220"/>
                  </a:lnTo>
                  <a:lnTo>
                    <a:pt x="0" y="220"/>
                  </a:lnTo>
                  <a:lnTo>
                    <a:pt x="0" y="241"/>
                  </a:lnTo>
                  <a:lnTo>
                    <a:pt x="6" y="241"/>
                  </a:lnTo>
                  <a:close/>
                  <a:moveTo>
                    <a:pt x="6" y="204"/>
                  </a:moveTo>
                  <a:lnTo>
                    <a:pt x="6" y="183"/>
                  </a:lnTo>
                  <a:lnTo>
                    <a:pt x="0" y="183"/>
                  </a:lnTo>
                  <a:lnTo>
                    <a:pt x="0" y="204"/>
                  </a:lnTo>
                  <a:lnTo>
                    <a:pt x="6" y="204"/>
                  </a:lnTo>
                  <a:close/>
                  <a:moveTo>
                    <a:pt x="6" y="167"/>
                  </a:moveTo>
                  <a:lnTo>
                    <a:pt x="6" y="146"/>
                  </a:lnTo>
                  <a:lnTo>
                    <a:pt x="0" y="146"/>
                  </a:lnTo>
                  <a:lnTo>
                    <a:pt x="0" y="167"/>
                  </a:lnTo>
                  <a:lnTo>
                    <a:pt x="6" y="167"/>
                  </a:lnTo>
                  <a:close/>
                  <a:moveTo>
                    <a:pt x="6" y="131"/>
                  </a:moveTo>
                  <a:lnTo>
                    <a:pt x="6" y="110"/>
                  </a:lnTo>
                  <a:lnTo>
                    <a:pt x="0" y="110"/>
                  </a:lnTo>
                  <a:lnTo>
                    <a:pt x="0" y="131"/>
                  </a:lnTo>
                  <a:lnTo>
                    <a:pt x="6" y="131"/>
                  </a:lnTo>
                  <a:close/>
                  <a:moveTo>
                    <a:pt x="6" y="94"/>
                  </a:moveTo>
                  <a:lnTo>
                    <a:pt x="6" y="73"/>
                  </a:lnTo>
                  <a:lnTo>
                    <a:pt x="0" y="73"/>
                  </a:lnTo>
                  <a:lnTo>
                    <a:pt x="0" y="94"/>
                  </a:lnTo>
                  <a:lnTo>
                    <a:pt x="6" y="94"/>
                  </a:lnTo>
                  <a:close/>
                  <a:moveTo>
                    <a:pt x="6" y="57"/>
                  </a:moveTo>
                  <a:lnTo>
                    <a:pt x="6" y="36"/>
                  </a:lnTo>
                  <a:lnTo>
                    <a:pt x="0" y="36"/>
                  </a:lnTo>
                  <a:lnTo>
                    <a:pt x="0" y="57"/>
                  </a:lnTo>
                  <a:lnTo>
                    <a:pt x="6" y="57"/>
                  </a:lnTo>
                  <a:close/>
                  <a:moveTo>
                    <a:pt x="6" y="21"/>
                  </a:moveTo>
                  <a:lnTo>
                    <a:pt x="6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6" y="21"/>
                  </a:lnTo>
                  <a:close/>
                </a:path>
              </a:pathLst>
            </a:custGeom>
            <a:solidFill>
              <a:srgbClr val="58585A"/>
            </a:solidFill>
            <a:ln w="0">
              <a:solidFill>
                <a:srgbClr val="58585A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121200" y="257107"/>
              <a:ext cx="3800" cy="1249133"/>
            </a:xfrm>
            <a:custGeom>
              <a:avLst/>
              <a:gdLst>
                <a:gd name="T0" fmla="*/ 3810 w 6"/>
                <a:gd name="T1" fmla="*/ 1249045 h 1967"/>
                <a:gd name="T2" fmla="*/ 3810 w 6"/>
                <a:gd name="T3" fmla="*/ 1225550 h 1967"/>
                <a:gd name="T4" fmla="*/ 3810 w 6"/>
                <a:gd name="T5" fmla="*/ 1202055 h 1967"/>
                <a:gd name="T6" fmla="*/ 3810 w 6"/>
                <a:gd name="T7" fmla="*/ 1178560 h 1967"/>
                <a:gd name="T8" fmla="*/ 3810 w 6"/>
                <a:gd name="T9" fmla="*/ 1155700 h 1967"/>
                <a:gd name="T10" fmla="*/ 3810 w 6"/>
                <a:gd name="T11" fmla="*/ 1132205 h 1967"/>
                <a:gd name="T12" fmla="*/ 3810 w 6"/>
                <a:gd name="T13" fmla="*/ 1108710 h 1967"/>
                <a:gd name="T14" fmla="*/ 3810 w 6"/>
                <a:gd name="T15" fmla="*/ 1085850 h 1967"/>
                <a:gd name="T16" fmla="*/ 3810 w 6"/>
                <a:gd name="T17" fmla="*/ 1062355 h 1967"/>
                <a:gd name="T18" fmla="*/ 3810 w 6"/>
                <a:gd name="T19" fmla="*/ 1038860 h 1967"/>
                <a:gd name="T20" fmla="*/ 3810 w 6"/>
                <a:gd name="T21" fmla="*/ 1016000 h 1967"/>
                <a:gd name="T22" fmla="*/ 3810 w 6"/>
                <a:gd name="T23" fmla="*/ 992505 h 1967"/>
                <a:gd name="T24" fmla="*/ 3810 w 6"/>
                <a:gd name="T25" fmla="*/ 969010 h 1967"/>
                <a:gd name="T26" fmla="*/ 3810 w 6"/>
                <a:gd name="T27" fmla="*/ 945515 h 1967"/>
                <a:gd name="T28" fmla="*/ 3810 w 6"/>
                <a:gd name="T29" fmla="*/ 922655 h 1967"/>
                <a:gd name="T30" fmla="*/ 3810 w 6"/>
                <a:gd name="T31" fmla="*/ 899160 h 1967"/>
                <a:gd name="T32" fmla="*/ 3810 w 6"/>
                <a:gd name="T33" fmla="*/ 875665 h 1967"/>
                <a:gd name="T34" fmla="*/ 3810 w 6"/>
                <a:gd name="T35" fmla="*/ 852170 h 1967"/>
                <a:gd name="T36" fmla="*/ 3810 w 6"/>
                <a:gd name="T37" fmla="*/ 829310 h 1967"/>
                <a:gd name="T38" fmla="*/ 3810 w 6"/>
                <a:gd name="T39" fmla="*/ 805815 h 1967"/>
                <a:gd name="T40" fmla="*/ 3810 w 6"/>
                <a:gd name="T41" fmla="*/ 782320 h 1967"/>
                <a:gd name="T42" fmla="*/ 3810 w 6"/>
                <a:gd name="T43" fmla="*/ 758825 h 1967"/>
                <a:gd name="T44" fmla="*/ 3810 w 6"/>
                <a:gd name="T45" fmla="*/ 735965 h 1967"/>
                <a:gd name="T46" fmla="*/ 3810 w 6"/>
                <a:gd name="T47" fmla="*/ 712470 h 1967"/>
                <a:gd name="T48" fmla="*/ 3810 w 6"/>
                <a:gd name="T49" fmla="*/ 688975 h 1967"/>
                <a:gd name="T50" fmla="*/ 3810 w 6"/>
                <a:gd name="T51" fmla="*/ 666115 h 1967"/>
                <a:gd name="T52" fmla="*/ 3810 w 6"/>
                <a:gd name="T53" fmla="*/ 642620 h 1967"/>
                <a:gd name="T54" fmla="*/ 3810 w 6"/>
                <a:gd name="T55" fmla="*/ 619125 h 1967"/>
                <a:gd name="T56" fmla="*/ 3810 w 6"/>
                <a:gd name="T57" fmla="*/ 595630 h 1967"/>
                <a:gd name="T58" fmla="*/ 3810 w 6"/>
                <a:gd name="T59" fmla="*/ 572770 h 1967"/>
                <a:gd name="T60" fmla="*/ 3810 w 6"/>
                <a:gd name="T61" fmla="*/ 549275 h 1967"/>
                <a:gd name="T62" fmla="*/ 3810 w 6"/>
                <a:gd name="T63" fmla="*/ 525780 h 1967"/>
                <a:gd name="T64" fmla="*/ 3810 w 6"/>
                <a:gd name="T65" fmla="*/ 502920 h 1967"/>
                <a:gd name="T66" fmla="*/ 3810 w 6"/>
                <a:gd name="T67" fmla="*/ 479425 h 1967"/>
                <a:gd name="T68" fmla="*/ 3810 w 6"/>
                <a:gd name="T69" fmla="*/ 455930 h 1967"/>
                <a:gd name="T70" fmla="*/ 3810 w 6"/>
                <a:gd name="T71" fmla="*/ 433070 h 1967"/>
                <a:gd name="T72" fmla="*/ 3810 w 6"/>
                <a:gd name="T73" fmla="*/ 409575 h 1967"/>
                <a:gd name="T74" fmla="*/ 3810 w 6"/>
                <a:gd name="T75" fmla="*/ 386080 h 1967"/>
                <a:gd name="T76" fmla="*/ 3810 w 6"/>
                <a:gd name="T77" fmla="*/ 362585 h 1967"/>
                <a:gd name="T78" fmla="*/ 3810 w 6"/>
                <a:gd name="T79" fmla="*/ 339725 h 1967"/>
                <a:gd name="T80" fmla="*/ 3810 w 6"/>
                <a:gd name="T81" fmla="*/ 316230 h 1967"/>
                <a:gd name="T82" fmla="*/ 3810 w 6"/>
                <a:gd name="T83" fmla="*/ 292735 h 1967"/>
                <a:gd name="T84" fmla="*/ 3810 w 6"/>
                <a:gd name="T85" fmla="*/ 269875 h 1967"/>
                <a:gd name="T86" fmla="*/ 3810 w 6"/>
                <a:gd name="T87" fmla="*/ 246380 h 1967"/>
                <a:gd name="T88" fmla="*/ 3810 w 6"/>
                <a:gd name="T89" fmla="*/ 222885 h 1967"/>
                <a:gd name="T90" fmla="*/ 3810 w 6"/>
                <a:gd name="T91" fmla="*/ 199390 h 1967"/>
                <a:gd name="T92" fmla="*/ 3810 w 6"/>
                <a:gd name="T93" fmla="*/ 175895 h 1967"/>
                <a:gd name="T94" fmla="*/ 3810 w 6"/>
                <a:gd name="T95" fmla="*/ 153035 h 1967"/>
                <a:gd name="T96" fmla="*/ 3810 w 6"/>
                <a:gd name="T97" fmla="*/ 129540 h 1967"/>
                <a:gd name="T98" fmla="*/ 3810 w 6"/>
                <a:gd name="T99" fmla="*/ 106045 h 1967"/>
                <a:gd name="T100" fmla="*/ 3810 w 6"/>
                <a:gd name="T101" fmla="*/ 83185 h 1967"/>
                <a:gd name="T102" fmla="*/ 3810 w 6"/>
                <a:gd name="T103" fmla="*/ 59690 h 1967"/>
                <a:gd name="T104" fmla="*/ 3810 w 6"/>
                <a:gd name="T105" fmla="*/ 36195 h 1967"/>
                <a:gd name="T106" fmla="*/ 3810 w 6"/>
                <a:gd name="T107" fmla="*/ 13335 h 196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6" h="1967">
                  <a:moveTo>
                    <a:pt x="6" y="1967"/>
                  </a:moveTo>
                  <a:lnTo>
                    <a:pt x="6" y="1946"/>
                  </a:lnTo>
                  <a:lnTo>
                    <a:pt x="0" y="1946"/>
                  </a:lnTo>
                  <a:lnTo>
                    <a:pt x="0" y="1967"/>
                  </a:lnTo>
                  <a:lnTo>
                    <a:pt x="6" y="1967"/>
                  </a:lnTo>
                  <a:close/>
                  <a:moveTo>
                    <a:pt x="6" y="1930"/>
                  </a:moveTo>
                  <a:lnTo>
                    <a:pt x="6" y="1909"/>
                  </a:lnTo>
                  <a:lnTo>
                    <a:pt x="0" y="1909"/>
                  </a:lnTo>
                  <a:lnTo>
                    <a:pt x="0" y="1930"/>
                  </a:lnTo>
                  <a:lnTo>
                    <a:pt x="6" y="1930"/>
                  </a:lnTo>
                  <a:close/>
                  <a:moveTo>
                    <a:pt x="6" y="1893"/>
                  </a:moveTo>
                  <a:lnTo>
                    <a:pt x="6" y="1872"/>
                  </a:lnTo>
                  <a:lnTo>
                    <a:pt x="0" y="1872"/>
                  </a:lnTo>
                  <a:lnTo>
                    <a:pt x="0" y="1893"/>
                  </a:lnTo>
                  <a:lnTo>
                    <a:pt x="6" y="1893"/>
                  </a:lnTo>
                  <a:close/>
                  <a:moveTo>
                    <a:pt x="6" y="1856"/>
                  </a:moveTo>
                  <a:lnTo>
                    <a:pt x="6" y="1835"/>
                  </a:lnTo>
                  <a:lnTo>
                    <a:pt x="0" y="1835"/>
                  </a:lnTo>
                  <a:lnTo>
                    <a:pt x="0" y="1856"/>
                  </a:lnTo>
                  <a:lnTo>
                    <a:pt x="6" y="1856"/>
                  </a:lnTo>
                  <a:close/>
                  <a:moveTo>
                    <a:pt x="6" y="1820"/>
                  </a:moveTo>
                  <a:lnTo>
                    <a:pt x="6" y="1799"/>
                  </a:lnTo>
                  <a:lnTo>
                    <a:pt x="0" y="1799"/>
                  </a:lnTo>
                  <a:lnTo>
                    <a:pt x="0" y="1820"/>
                  </a:lnTo>
                  <a:lnTo>
                    <a:pt x="6" y="1820"/>
                  </a:lnTo>
                  <a:close/>
                  <a:moveTo>
                    <a:pt x="6" y="1783"/>
                  </a:moveTo>
                  <a:lnTo>
                    <a:pt x="6" y="1762"/>
                  </a:lnTo>
                  <a:lnTo>
                    <a:pt x="0" y="1762"/>
                  </a:lnTo>
                  <a:lnTo>
                    <a:pt x="0" y="1783"/>
                  </a:lnTo>
                  <a:lnTo>
                    <a:pt x="6" y="1783"/>
                  </a:lnTo>
                  <a:close/>
                  <a:moveTo>
                    <a:pt x="6" y="1746"/>
                  </a:moveTo>
                  <a:lnTo>
                    <a:pt x="6" y="1725"/>
                  </a:lnTo>
                  <a:lnTo>
                    <a:pt x="0" y="1725"/>
                  </a:lnTo>
                  <a:lnTo>
                    <a:pt x="0" y="1746"/>
                  </a:lnTo>
                  <a:lnTo>
                    <a:pt x="6" y="1746"/>
                  </a:lnTo>
                  <a:close/>
                  <a:moveTo>
                    <a:pt x="6" y="1710"/>
                  </a:moveTo>
                  <a:lnTo>
                    <a:pt x="6" y="1689"/>
                  </a:lnTo>
                  <a:lnTo>
                    <a:pt x="0" y="1689"/>
                  </a:lnTo>
                  <a:lnTo>
                    <a:pt x="0" y="1710"/>
                  </a:lnTo>
                  <a:lnTo>
                    <a:pt x="6" y="1710"/>
                  </a:lnTo>
                  <a:close/>
                  <a:moveTo>
                    <a:pt x="6" y="1673"/>
                  </a:moveTo>
                  <a:lnTo>
                    <a:pt x="6" y="1652"/>
                  </a:lnTo>
                  <a:lnTo>
                    <a:pt x="0" y="1652"/>
                  </a:lnTo>
                  <a:lnTo>
                    <a:pt x="0" y="1673"/>
                  </a:lnTo>
                  <a:lnTo>
                    <a:pt x="6" y="1673"/>
                  </a:lnTo>
                  <a:close/>
                  <a:moveTo>
                    <a:pt x="6" y="1636"/>
                  </a:moveTo>
                  <a:lnTo>
                    <a:pt x="6" y="1615"/>
                  </a:lnTo>
                  <a:lnTo>
                    <a:pt x="0" y="1615"/>
                  </a:lnTo>
                  <a:lnTo>
                    <a:pt x="0" y="1636"/>
                  </a:lnTo>
                  <a:lnTo>
                    <a:pt x="6" y="1636"/>
                  </a:lnTo>
                  <a:close/>
                  <a:moveTo>
                    <a:pt x="6" y="1600"/>
                  </a:moveTo>
                  <a:lnTo>
                    <a:pt x="6" y="1578"/>
                  </a:lnTo>
                  <a:lnTo>
                    <a:pt x="0" y="1578"/>
                  </a:lnTo>
                  <a:lnTo>
                    <a:pt x="0" y="1600"/>
                  </a:lnTo>
                  <a:lnTo>
                    <a:pt x="6" y="1600"/>
                  </a:lnTo>
                  <a:close/>
                  <a:moveTo>
                    <a:pt x="6" y="1563"/>
                  </a:moveTo>
                  <a:lnTo>
                    <a:pt x="6" y="1542"/>
                  </a:lnTo>
                  <a:lnTo>
                    <a:pt x="0" y="1542"/>
                  </a:lnTo>
                  <a:lnTo>
                    <a:pt x="0" y="1563"/>
                  </a:lnTo>
                  <a:lnTo>
                    <a:pt x="6" y="1563"/>
                  </a:lnTo>
                  <a:close/>
                  <a:moveTo>
                    <a:pt x="6" y="1526"/>
                  </a:moveTo>
                  <a:lnTo>
                    <a:pt x="6" y="1505"/>
                  </a:lnTo>
                  <a:lnTo>
                    <a:pt x="0" y="1505"/>
                  </a:lnTo>
                  <a:lnTo>
                    <a:pt x="0" y="1526"/>
                  </a:lnTo>
                  <a:lnTo>
                    <a:pt x="6" y="1526"/>
                  </a:lnTo>
                  <a:close/>
                  <a:moveTo>
                    <a:pt x="6" y="1489"/>
                  </a:moveTo>
                  <a:lnTo>
                    <a:pt x="6" y="1468"/>
                  </a:lnTo>
                  <a:lnTo>
                    <a:pt x="0" y="1468"/>
                  </a:lnTo>
                  <a:lnTo>
                    <a:pt x="0" y="1489"/>
                  </a:lnTo>
                  <a:lnTo>
                    <a:pt x="6" y="1489"/>
                  </a:lnTo>
                  <a:close/>
                  <a:moveTo>
                    <a:pt x="6" y="1453"/>
                  </a:moveTo>
                  <a:lnTo>
                    <a:pt x="6" y="1432"/>
                  </a:lnTo>
                  <a:lnTo>
                    <a:pt x="0" y="1432"/>
                  </a:lnTo>
                  <a:lnTo>
                    <a:pt x="0" y="1453"/>
                  </a:lnTo>
                  <a:lnTo>
                    <a:pt x="6" y="1453"/>
                  </a:lnTo>
                  <a:close/>
                  <a:moveTo>
                    <a:pt x="6" y="1416"/>
                  </a:moveTo>
                  <a:lnTo>
                    <a:pt x="6" y="1395"/>
                  </a:lnTo>
                  <a:lnTo>
                    <a:pt x="0" y="1395"/>
                  </a:lnTo>
                  <a:lnTo>
                    <a:pt x="0" y="1416"/>
                  </a:lnTo>
                  <a:lnTo>
                    <a:pt x="6" y="1416"/>
                  </a:lnTo>
                  <a:close/>
                  <a:moveTo>
                    <a:pt x="6" y="1379"/>
                  </a:moveTo>
                  <a:lnTo>
                    <a:pt x="6" y="1358"/>
                  </a:lnTo>
                  <a:lnTo>
                    <a:pt x="0" y="1358"/>
                  </a:lnTo>
                  <a:lnTo>
                    <a:pt x="0" y="1379"/>
                  </a:lnTo>
                  <a:lnTo>
                    <a:pt x="6" y="1379"/>
                  </a:lnTo>
                  <a:close/>
                  <a:moveTo>
                    <a:pt x="6" y="1342"/>
                  </a:moveTo>
                  <a:lnTo>
                    <a:pt x="6" y="1322"/>
                  </a:lnTo>
                  <a:lnTo>
                    <a:pt x="0" y="1322"/>
                  </a:lnTo>
                  <a:lnTo>
                    <a:pt x="0" y="1342"/>
                  </a:lnTo>
                  <a:lnTo>
                    <a:pt x="6" y="1342"/>
                  </a:lnTo>
                  <a:close/>
                  <a:moveTo>
                    <a:pt x="6" y="1306"/>
                  </a:moveTo>
                  <a:lnTo>
                    <a:pt x="6" y="1285"/>
                  </a:lnTo>
                  <a:lnTo>
                    <a:pt x="0" y="1285"/>
                  </a:lnTo>
                  <a:lnTo>
                    <a:pt x="0" y="1306"/>
                  </a:lnTo>
                  <a:lnTo>
                    <a:pt x="6" y="1306"/>
                  </a:lnTo>
                  <a:close/>
                  <a:moveTo>
                    <a:pt x="6" y="1269"/>
                  </a:moveTo>
                  <a:lnTo>
                    <a:pt x="6" y="1248"/>
                  </a:lnTo>
                  <a:lnTo>
                    <a:pt x="0" y="1248"/>
                  </a:lnTo>
                  <a:lnTo>
                    <a:pt x="0" y="1269"/>
                  </a:lnTo>
                  <a:lnTo>
                    <a:pt x="6" y="1269"/>
                  </a:lnTo>
                  <a:close/>
                  <a:moveTo>
                    <a:pt x="6" y="1232"/>
                  </a:moveTo>
                  <a:lnTo>
                    <a:pt x="6" y="1211"/>
                  </a:lnTo>
                  <a:lnTo>
                    <a:pt x="0" y="1211"/>
                  </a:lnTo>
                  <a:lnTo>
                    <a:pt x="0" y="1232"/>
                  </a:lnTo>
                  <a:lnTo>
                    <a:pt x="6" y="1232"/>
                  </a:lnTo>
                  <a:close/>
                  <a:moveTo>
                    <a:pt x="6" y="1195"/>
                  </a:moveTo>
                  <a:lnTo>
                    <a:pt x="6" y="1174"/>
                  </a:lnTo>
                  <a:lnTo>
                    <a:pt x="0" y="1174"/>
                  </a:lnTo>
                  <a:lnTo>
                    <a:pt x="0" y="1195"/>
                  </a:lnTo>
                  <a:lnTo>
                    <a:pt x="6" y="1195"/>
                  </a:lnTo>
                  <a:close/>
                  <a:moveTo>
                    <a:pt x="6" y="1159"/>
                  </a:moveTo>
                  <a:lnTo>
                    <a:pt x="6" y="1138"/>
                  </a:lnTo>
                  <a:lnTo>
                    <a:pt x="0" y="1138"/>
                  </a:lnTo>
                  <a:lnTo>
                    <a:pt x="0" y="1159"/>
                  </a:lnTo>
                  <a:lnTo>
                    <a:pt x="6" y="1159"/>
                  </a:lnTo>
                  <a:close/>
                  <a:moveTo>
                    <a:pt x="6" y="1122"/>
                  </a:moveTo>
                  <a:lnTo>
                    <a:pt x="6" y="1101"/>
                  </a:lnTo>
                  <a:lnTo>
                    <a:pt x="0" y="1101"/>
                  </a:lnTo>
                  <a:lnTo>
                    <a:pt x="0" y="1122"/>
                  </a:lnTo>
                  <a:lnTo>
                    <a:pt x="6" y="1122"/>
                  </a:lnTo>
                  <a:close/>
                  <a:moveTo>
                    <a:pt x="6" y="1085"/>
                  </a:moveTo>
                  <a:lnTo>
                    <a:pt x="6" y="1064"/>
                  </a:lnTo>
                  <a:lnTo>
                    <a:pt x="0" y="1064"/>
                  </a:lnTo>
                  <a:lnTo>
                    <a:pt x="0" y="1085"/>
                  </a:lnTo>
                  <a:lnTo>
                    <a:pt x="6" y="1085"/>
                  </a:lnTo>
                  <a:close/>
                  <a:moveTo>
                    <a:pt x="6" y="1049"/>
                  </a:moveTo>
                  <a:lnTo>
                    <a:pt x="6" y="1028"/>
                  </a:lnTo>
                  <a:lnTo>
                    <a:pt x="0" y="1028"/>
                  </a:lnTo>
                  <a:lnTo>
                    <a:pt x="0" y="1049"/>
                  </a:lnTo>
                  <a:lnTo>
                    <a:pt x="6" y="1049"/>
                  </a:lnTo>
                  <a:close/>
                  <a:moveTo>
                    <a:pt x="6" y="1012"/>
                  </a:moveTo>
                  <a:lnTo>
                    <a:pt x="6" y="991"/>
                  </a:lnTo>
                  <a:lnTo>
                    <a:pt x="0" y="991"/>
                  </a:lnTo>
                  <a:lnTo>
                    <a:pt x="0" y="1012"/>
                  </a:lnTo>
                  <a:lnTo>
                    <a:pt x="6" y="1012"/>
                  </a:lnTo>
                  <a:close/>
                  <a:moveTo>
                    <a:pt x="6" y="975"/>
                  </a:moveTo>
                  <a:lnTo>
                    <a:pt x="6" y="954"/>
                  </a:lnTo>
                  <a:lnTo>
                    <a:pt x="0" y="954"/>
                  </a:lnTo>
                  <a:lnTo>
                    <a:pt x="0" y="975"/>
                  </a:lnTo>
                  <a:lnTo>
                    <a:pt x="6" y="975"/>
                  </a:lnTo>
                  <a:close/>
                  <a:moveTo>
                    <a:pt x="6" y="938"/>
                  </a:moveTo>
                  <a:lnTo>
                    <a:pt x="6" y="917"/>
                  </a:lnTo>
                  <a:lnTo>
                    <a:pt x="0" y="917"/>
                  </a:lnTo>
                  <a:lnTo>
                    <a:pt x="0" y="938"/>
                  </a:lnTo>
                  <a:lnTo>
                    <a:pt x="6" y="938"/>
                  </a:lnTo>
                  <a:close/>
                  <a:moveTo>
                    <a:pt x="6" y="902"/>
                  </a:moveTo>
                  <a:lnTo>
                    <a:pt x="6" y="881"/>
                  </a:lnTo>
                  <a:lnTo>
                    <a:pt x="0" y="881"/>
                  </a:lnTo>
                  <a:lnTo>
                    <a:pt x="0" y="902"/>
                  </a:lnTo>
                  <a:lnTo>
                    <a:pt x="6" y="902"/>
                  </a:lnTo>
                  <a:close/>
                  <a:moveTo>
                    <a:pt x="6" y="865"/>
                  </a:moveTo>
                  <a:lnTo>
                    <a:pt x="6" y="844"/>
                  </a:lnTo>
                  <a:lnTo>
                    <a:pt x="0" y="844"/>
                  </a:lnTo>
                  <a:lnTo>
                    <a:pt x="0" y="865"/>
                  </a:lnTo>
                  <a:lnTo>
                    <a:pt x="6" y="865"/>
                  </a:lnTo>
                  <a:close/>
                  <a:moveTo>
                    <a:pt x="6" y="828"/>
                  </a:moveTo>
                  <a:lnTo>
                    <a:pt x="6" y="807"/>
                  </a:lnTo>
                  <a:lnTo>
                    <a:pt x="0" y="807"/>
                  </a:lnTo>
                  <a:lnTo>
                    <a:pt x="0" y="828"/>
                  </a:lnTo>
                  <a:lnTo>
                    <a:pt x="6" y="828"/>
                  </a:lnTo>
                  <a:close/>
                  <a:moveTo>
                    <a:pt x="6" y="792"/>
                  </a:moveTo>
                  <a:lnTo>
                    <a:pt x="6" y="771"/>
                  </a:lnTo>
                  <a:lnTo>
                    <a:pt x="0" y="771"/>
                  </a:lnTo>
                  <a:lnTo>
                    <a:pt x="0" y="792"/>
                  </a:lnTo>
                  <a:lnTo>
                    <a:pt x="6" y="792"/>
                  </a:lnTo>
                  <a:close/>
                  <a:moveTo>
                    <a:pt x="6" y="755"/>
                  </a:moveTo>
                  <a:lnTo>
                    <a:pt x="6" y="734"/>
                  </a:lnTo>
                  <a:lnTo>
                    <a:pt x="0" y="734"/>
                  </a:lnTo>
                  <a:lnTo>
                    <a:pt x="0" y="755"/>
                  </a:lnTo>
                  <a:lnTo>
                    <a:pt x="6" y="755"/>
                  </a:lnTo>
                  <a:close/>
                  <a:moveTo>
                    <a:pt x="6" y="718"/>
                  </a:moveTo>
                  <a:lnTo>
                    <a:pt x="6" y="697"/>
                  </a:lnTo>
                  <a:lnTo>
                    <a:pt x="0" y="697"/>
                  </a:lnTo>
                  <a:lnTo>
                    <a:pt x="0" y="718"/>
                  </a:lnTo>
                  <a:lnTo>
                    <a:pt x="6" y="718"/>
                  </a:lnTo>
                  <a:close/>
                  <a:moveTo>
                    <a:pt x="6" y="682"/>
                  </a:moveTo>
                  <a:lnTo>
                    <a:pt x="6" y="661"/>
                  </a:lnTo>
                  <a:lnTo>
                    <a:pt x="0" y="661"/>
                  </a:lnTo>
                  <a:lnTo>
                    <a:pt x="0" y="682"/>
                  </a:lnTo>
                  <a:lnTo>
                    <a:pt x="6" y="682"/>
                  </a:lnTo>
                  <a:close/>
                  <a:moveTo>
                    <a:pt x="6" y="645"/>
                  </a:moveTo>
                  <a:lnTo>
                    <a:pt x="6" y="624"/>
                  </a:lnTo>
                  <a:lnTo>
                    <a:pt x="0" y="624"/>
                  </a:lnTo>
                  <a:lnTo>
                    <a:pt x="0" y="645"/>
                  </a:lnTo>
                  <a:lnTo>
                    <a:pt x="6" y="645"/>
                  </a:lnTo>
                  <a:close/>
                  <a:moveTo>
                    <a:pt x="6" y="608"/>
                  </a:moveTo>
                  <a:lnTo>
                    <a:pt x="6" y="587"/>
                  </a:lnTo>
                  <a:lnTo>
                    <a:pt x="0" y="587"/>
                  </a:lnTo>
                  <a:lnTo>
                    <a:pt x="0" y="608"/>
                  </a:lnTo>
                  <a:lnTo>
                    <a:pt x="6" y="608"/>
                  </a:lnTo>
                  <a:close/>
                  <a:moveTo>
                    <a:pt x="6" y="571"/>
                  </a:moveTo>
                  <a:lnTo>
                    <a:pt x="6" y="550"/>
                  </a:lnTo>
                  <a:lnTo>
                    <a:pt x="0" y="550"/>
                  </a:lnTo>
                  <a:lnTo>
                    <a:pt x="0" y="571"/>
                  </a:lnTo>
                  <a:lnTo>
                    <a:pt x="6" y="571"/>
                  </a:lnTo>
                  <a:close/>
                  <a:moveTo>
                    <a:pt x="6" y="535"/>
                  </a:moveTo>
                  <a:lnTo>
                    <a:pt x="6" y="514"/>
                  </a:lnTo>
                  <a:lnTo>
                    <a:pt x="0" y="514"/>
                  </a:lnTo>
                  <a:lnTo>
                    <a:pt x="0" y="535"/>
                  </a:lnTo>
                  <a:lnTo>
                    <a:pt x="6" y="535"/>
                  </a:lnTo>
                  <a:close/>
                  <a:moveTo>
                    <a:pt x="6" y="498"/>
                  </a:moveTo>
                  <a:lnTo>
                    <a:pt x="6" y="477"/>
                  </a:lnTo>
                  <a:lnTo>
                    <a:pt x="0" y="477"/>
                  </a:lnTo>
                  <a:lnTo>
                    <a:pt x="0" y="498"/>
                  </a:lnTo>
                  <a:lnTo>
                    <a:pt x="6" y="498"/>
                  </a:lnTo>
                  <a:close/>
                  <a:moveTo>
                    <a:pt x="6" y="461"/>
                  </a:moveTo>
                  <a:lnTo>
                    <a:pt x="6" y="440"/>
                  </a:lnTo>
                  <a:lnTo>
                    <a:pt x="0" y="440"/>
                  </a:lnTo>
                  <a:lnTo>
                    <a:pt x="0" y="461"/>
                  </a:lnTo>
                  <a:lnTo>
                    <a:pt x="6" y="461"/>
                  </a:lnTo>
                  <a:close/>
                  <a:moveTo>
                    <a:pt x="6" y="425"/>
                  </a:moveTo>
                  <a:lnTo>
                    <a:pt x="6" y="404"/>
                  </a:lnTo>
                  <a:lnTo>
                    <a:pt x="0" y="404"/>
                  </a:lnTo>
                  <a:lnTo>
                    <a:pt x="0" y="425"/>
                  </a:lnTo>
                  <a:lnTo>
                    <a:pt x="6" y="425"/>
                  </a:lnTo>
                  <a:close/>
                  <a:moveTo>
                    <a:pt x="6" y="388"/>
                  </a:moveTo>
                  <a:lnTo>
                    <a:pt x="6" y="367"/>
                  </a:lnTo>
                  <a:lnTo>
                    <a:pt x="0" y="367"/>
                  </a:lnTo>
                  <a:lnTo>
                    <a:pt x="0" y="388"/>
                  </a:lnTo>
                  <a:lnTo>
                    <a:pt x="6" y="388"/>
                  </a:lnTo>
                  <a:close/>
                  <a:moveTo>
                    <a:pt x="6" y="351"/>
                  </a:moveTo>
                  <a:lnTo>
                    <a:pt x="6" y="330"/>
                  </a:lnTo>
                  <a:lnTo>
                    <a:pt x="0" y="330"/>
                  </a:lnTo>
                  <a:lnTo>
                    <a:pt x="0" y="351"/>
                  </a:lnTo>
                  <a:lnTo>
                    <a:pt x="6" y="351"/>
                  </a:lnTo>
                  <a:close/>
                  <a:moveTo>
                    <a:pt x="6" y="314"/>
                  </a:moveTo>
                  <a:lnTo>
                    <a:pt x="6" y="294"/>
                  </a:lnTo>
                  <a:lnTo>
                    <a:pt x="0" y="294"/>
                  </a:lnTo>
                  <a:lnTo>
                    <a:pt x="0" y="314"/>
                  </a:lnTo>
                  <a:lnTo>
                    <a:pt x="6" y="314"/>
                  </a:lnTo>
                  <a:close/>
                  <a:moveTo>
                    <a:pt x="6" y="277"/>
                  </a:moveTo>
                  <a:lnTo>
                    <a:pt x="6" y="257"/>
                  </a:lnTo>
                  <a:lnTo>
                    <a:pt x="0" y="257"/>
                  </a:lnTo>
                  <a:lnTo>
                    <a:pt x="0" y="277"/>
                  </a:lnTo>
                  <a:lnTo>
                    <a:pt x="6" y="277"/>
                  </a:lnTo>
                  <a:close/>
                  <a:moveTo>
                    <a:pt x="6" y="241"/>
                  </a:moveTo>
                  <a:lnTo>
                    <a:pt x="6" y="220"/>
                  </a:lnTo>
                  <a:lnTo>
                    <a:pt x="0" y="220"/>
                  </a:lnTo>
                  <a:lnTo>
                    <a:pt x="0" y="241"/>
                  </a:lnTo>
                  <a:lnTo>
                    <a:pt x="6" y="241"/>
                  </a:lnTo>
                  <a:close/>
                  <a:moveTo>
                    <a:pt x="6" y="204"/>
                  </a:moveTo>
                  <a:lnTo>
                    <a:pt x="6" y="183"/>
                  </a:lnTo>
                  <a:lnTo>
                    <a:pt x="0" y="183"/>
                  </a:lnTo>
                  <a:lnTo>
                    <a:pt x="0" y="204"/>
                  </a:lnTo>
                  <a:lnTo>
                    <a:pt x="6" y="204"/>
                  </a:lnTo>
                  <a:close/>
                  <a:moveTo>
                    <a:pt x="6" y="167"/>
                  </a:moveTo>
                  <a:lnTo>
                    <a:pt x="6" y="146"/>
                  </a:lnTo>
                  <a:lnTo>
                    <a:pt x="0" y="146"/>
                  </a:lnTo>
                  <a:lnTo>
                    <a:pt x="0" y="167"/>
                  </a:lnTo>
                  <a:lnTo>
                    <a:pt x="6" y="167"/>
                  </a:lnTo>
                  <a:close/>
                  <a:moveTo>
                    <a:pt x="6" y="131"/>
                  </a:moveTo>
                  <a:lnTo>
                    <a:pt x="6" y="110"/>
                  </a:lnTo>
                  <a:lnTo>
                    <a:pt x="0" y="110"/>
                  </a:lnTo>
                  <a:lnTo>
                    <a:pt x="0" y="131"/>
                  </a:lnTo>
                  <a:lnTo>
                    <a:pt x="6" y="131"/>
                  </a:lnTo>
                  <a:close/>
                  <a:moveTo>
                    <a:pt x="6" y="94"/>
                  </a:moveTo>
                  <a:lnTo>
                    <a:pt x="6" y="73"/>
                  </a:lnTo>
                  <a:lnTo>
                    <a:pt x="0" y="73"/>
                  </a:lnTo>
                  <a:lnTo>
                    <a:pt x="0" y="94"/>
                  </a:lnTo>
                  <a:lnTo>
                    <a:pt x="6" y="94"/>
                  </a:lnTo>
                  <a:close/>
                  <a:moveTo>
                    <a:pt x="6" y="57"/>
                  </a:moveTo>
                  <a:lnTo>
                    <a:pt x="6" y="36"/>
                  </a:lnTo>
                  <a:lnTo>
                    <a:pt x="0" y="36"/>
                  </a:lnTo>
                  <a:lnTo>
                    <a:pt x="0" y="57"/>
                  </a:lnTo>
                  <a:lnTo>
                    <a:pt x="6" y="57"/>
                  </a:lnTo>
                  <a:close/>
                  <a:moveTo>
                    <a:pt x="6" y="21"/>
                  </a:moveTo>
                  <a:lnTo>
                    <a:pt x="6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6" y="21"/>
                  </a:lnTo>
                  <a:close/>
                </a:path>
              </a:pathLst>
            </a:custGeom>
            <a:solidFill>
              <a:srgbClr val="58585A"/>
            </a:solidFill>
            <a:ln w="0">
              <a:solidFill>
                <a:srgbClr val="58585A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454600" y="33601"/>
              <a:ext cx="138400" cy="102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 upright="1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700"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</a:rPr>
                <a:t>slot</a:t>
              </a:r>
              <a:endParaRPr lang="en-US" sz="10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626100" y="925125"/>
              <a:ext cx="169500" cy="56602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626100" y="925125"/>
              <a:ext cx="169500" cy="56602"/>
            </a:xfrm>
            <a:prstGeom prst="rect">
              <a:avLst/>
            </a:prstGeom>
            <a:noFill/>
            <a:ln w="3175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626100" y="1097929"/>
              <a:ext cx="169500" cy="56502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626100" y="1097929"/>
              <a:ext cx="169500" cy="56502"/>
            </a:xfrm>
            <a:prstGeom prst="rect">
              <a:avLst/>
            </a:prstGeom>
            <a:noFill/>
            <a:ln w="3175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626100" y="1011527"/>
              <a:ext cx="169500" cy="56502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626100" y="1011527"/>
              <a:ext cx="169500" cy="56502"/>
            </a:xfrm>
            <a:prstGeom prst="rect">
              <a:avLst/>
            </a:prstGeom>
            <a:noFill/>
            <a:ln w="3175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1002600" y="724519"/>
              <a:ext cx="153700" cy="102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 upright="1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700"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</a:rPr>
                <a:t>UCI</a:t>
              </a:r>
              <a:endParaRPr lang="en-US" sz="10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995000" y="890924"/>
              <a:ext cx="138400" cy="102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 upright="1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700"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</a:rPr>
                <a:t>DM</a:t>
              </a:r>
              <a:endParaRPr lang="en-US" sz="10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23" name="Rectangle 22"/>
            <p:cNvSpPr>
              <a:spLocks noChangeArrowheads="1"/>
            </p:cNvSpPr>
            <p:nvPr/>
          </p:nvSpPr>
          <p:spPr bwMode="auto">
            <a:xfrm>
              <a:off x="1137900" y="890924"/>
              <a:ext cx="29800" cy="102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 upright="1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700"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</a:rPr>
                <a:t>-</a:t>
              </a:r>
              <a:endParaRPr lang="en-US" sz="10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24" name="Rectangle 23"/>
            <p:cNvSpPr>
              <a:spLocks noChangeArrowheads="1"/>
            </p:cNvSpPr>
            <p:nvPr/>
          </p:nvSpPr>
          <p:spPr bwMode="auto">
            <a:xfrm>
              <a:off x="1167700" y="890924"/>
              <a:ext cx="123800" cy="102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 upright="1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700"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</a:rPr>
                <a:t>RS</a:t>
              </a:r>
              <a:endParaRPr lang="en-US" sz="10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716200" y="770221"/>
              <a:ext cx="255300" cy="124503"/>
            </a:xfrm>
            <a:custGeom>
              <a:avLst/>
              <a:gdLst>
                <a:gd name="T0" fmla="*/ 254000 w 402"/>
                <a:gd name="T1" fmla="*/ 0 h 196"/>
                <a:gd name="T2" fmla="*/ 34925 w 402"/>
                <a:gd name="T3" fmla="*/ 105410 h 196"/>
                <a:gd name="T4" fmla="*/ 36830 w 402"/>
                <a:gd name="T5" fmla="*/ 108585 h 196"/>
                <a:gd name="T6" fmla="*/ 255270 w 402"/>
                <a:gd name="T7" fmla="*/ 3175 h 196"/>
                <a:gd name="T8" fmla="*/ 254000 w 402"/>
                <a:gd name="T9" fmla="*/ 0 h 196"/>
                <a:gd name="T10" fmla="*/ 36195 w 402"/>
                <a:gd name="T11" fmla="*/ 97155 h 196"/>
                <a:gd name="T12" fmla="*/ 0 w 402"/>
                <a:gd name="T13" fmla="*/ 124460 h 196"/>
                <a:gd name="T14" fmla="*/ 43815 w 402"/>
                <a:gd name="T15" fmla="*/ 113665 h 196"/>
                <a:gd name="T16" fmla="*/ 36195 w 402"/>
                <a:gd name="T17" fmla="*/ 97155 h 1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2" h="196">
                  <a:moveTo>
                    <a:pt x="400" y="0"/>
                  </a:moveTo>
                  <a:lnTo>
                    <a:pt x="55" y="166"/>
                  </a:lnTo>
                  <a:lnTo>
                    <a:pt x="58" y="171"/>
                  </a:lnTo>
                  <a:lnTo>
                    <a:pt x="402" y="5"/>
                  </a:lnTo>
                  <a:lnTo>
                    <a:pt x="400" y="0"/>
                  </a:lnTo>
                  <a:close/>
                  <a:moveTo>
                    <a:pt x="57" y="153"/>
                  </a:moveTo>
                  <a:lnTo>
                    <a:pt x="0" y="196"/>
                  </a:lnTo>
                  <a:lnTo>
                    <a:pt x="69" y="179"/>
                  </a:lnTo>
                  <a:lnTo>
                    <a:pt x="57" y="153"/>
                  </a:lnTo>
                  <a:close/>
                </a:path>
              </a:pathLst>
            </a:custGeom>
            <a:solidFill>
              <a:srgbClr val="58585A"/>
            </a:solidFill>
            <a:ln w="0">
              <a:solidFill>
                <a:srgbClr val="58585A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749300" y="936625"/>
              <a:ext cx="213900" cy="19001"/>
            </a:xfrm>
            <a:custGeom>
              <a:avLst/>
              <a:gdLst>
                <a:gd name="T0" fmla="*/ 213995 w 337"/>
                <a:gd name="T1" fmla="*/ 0 h 30"/>
                <a:gd name="T2" fmla="*/ 40005 w 337"/>
                <a:gd name="T3" fmla="*/ 8890 h 30"/>
                <a:gd name="T4" fmla="*/ 40005 w 337"/>
                <a:gd name="T5" fmla="*/ 12065 h 30"/>
                <a:gd name="T6" fmla="*/ 213995 w 337"/>
                <a:gd name="T7" fmla="*/ 3175 h 30"/>
                <a:gd name="T8" fmla="*/ 213995 w 337"/>
                <a:gd name="T9" fmla="*/ 0 h 30"/>
                <a:gd name="T10" fmla="*/ 43815 w 337"/>
                <a:gd name="T11" fmla="*/ 1270 h 30"/>
                <a:gd name="T12" fmla="*/ 0 w 337"/>
                <a:gd name="T13" fmla="*/ 12700 h 30"/>
                <a:gd name="T14" fmla="*/ 45085 w 337"/>
                <a:gd name="T15" fmla="*/ 19050 h 30"/>
                <a:gd name="T16" fmla="*/ 43815 w 337"/>
                <a:gd name="T17" fmla="*/ 1270 h 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37" h="30">
                  <a:moveTo>
                    <a:pt x="337" y="0"/>
                  </a:moveTo>
                  <a:lnTo>
                    <a:pt x="63" y="14"/>
                  </a:lnTo>
                  <a:lnTo>
                    <a:pt x="63" y="19"/>
                  </a:lnTo>
                  <a:lnTo>
                    <a:pt x="337" y="5"/>
                  </a:lnTo>
                  <a:lnTo>
                    <a:pt x="337" y="0"/>
                  </a:lnTo>
                  <a:close/>
                  <a:moveTo>
                    <a:pt x="69" y="2"/>
                  </a:moveTo>
                  <a:lnTo>
                    <a:pt x="0" y="20"/>
                  </a:lnTo>
                  <a:lnTo>
                    <a:pt x="71" y="30"/>
                  </a:lnTo>
                  <a:lnTo>
                    <a:pt x="69" y="2"/>
                  </a:lnTo>
                  <a:close/>
                </a:path>
              </a:pathLst>
            </a:custGeom>
            <a:solidFill>
              <a:srgbClr val="58585A"/>
            </a:solidFill>
            <a:ln w="0">
              <a:solidFill>
                <a:srgbClr val="58585A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43100" y="147904"/>
              <a:ext cx="242000" cy="3200"/>
            </a:xfrm>
            <a:custGeom>
              <a:avLst/>
              <a:gdLst>
                <a:gd name="T0" fmla="*/ 0 w 381"/>
                <a:gd name="T1" fmla="*/ 0 h 5"/>
                <a:gd name="T2" fmla="*/ 13335 w 381"/>
                <a:gd name="T3" fmla="*/ 0 h 5"/>
                <a:gd name="T4" fmla="*/ 13335 w 381"/>
                <a:gd name="T5" fmla="*/ 3175 h 5"/>
                <a:gd name="T6" fmla="*/ 0 w 381"/>
                <a:gd name="T7" fmla="*/ 3175 h 5"/>
                <a:gd name="T8" fmla="*/ 0 w 381"/>
                <a:gd name="T9" fmla="*/ 0 h 5"/>
                <a:gd name="T10" fmla="*/ 23495 w 381"/>
                <a:gd name="T11" fmla="*/ 0 h 5"/>
                <a:gd name="T12" fmla="*/ 36830 w 381"/>
                <a:gd name="T13" fmla="*/ 0 h 5"/>
                <a:gd name="T14" fmla="*/ 36830 w 381"/>
                <a:gd name="T15" fmla="*/ 3175 h 5"/>
                <a:gd name="T16" fmla="*/ 23495 w 381"/>
                <a:gd name="T17" fmla="*/ 3175 h 5"/>
                <a:gd name="T18" fmla="*/ 23495 w 381"/>
                <a:gd name="T19" fmla="*/ 0 h 5"/>
                <a:gd name="T20" fmla="*/ 46990 w 381"/>
                <a:gd name="T21" fmla="*/ 0 h 5"/>
                <a:gd name="T22" fmla="*/ 60325 w 381"/>
                <a:gd name="T23" fmla="*/ 0 h 5"/>
                <a:gd name="T24" fmla="*/ 60325 w 381"/>
                <a:gd name="T25" fmla="*/ 3175 h 5"/>
                <a:gd name="T26" fmla="*/ 46990 w 381"/>
                <a:gd name="T27" fmla="*/ 3175 h 5"/>
                <a:gd name="T28" fmla="*/ 46990 w 381"/>
                <a:gd name="T29" fmla="*/ 0 h 5"/>
                <a:gd name="T30" fmla="*/ 70485 w 381"/>
                <a:gd name="T31" fmla="*/ 0 h 5"/>
                <a:gd name="T32" fmla="*/ 83820 w 381"/>
                <a:gd name="T33" fmla="*/ 0 h 5"/>
                <a:gd name="T34" fmla="*/ 83820 w 381"/>
                <a:gd name="T35" fmla="*/ 3175 h 5"/>
                <a:gd name="T36" fmla="*/ 70485 w 381"/>
                <a:gd name="T37" fmla="*/ 3175 h 5"/>
                <a:gd name="T38" fmla="*/ 70485 w 381"/>
                <a:gd name="T39" fmla="*/ 0 h 5"/>
                <a:gd name="T40" fmla="*/ 93345 w 381"/>
                <a:gd name="T41" fmla="*/ 0 h 5"/>
                <a:gd name="T42" fmla="*/ 106680 w 381"/>
                <a:gd name="T43" fmla="*/ 0 h 5"/>
                <a:gd name="T44" fmla="*/ 106680 w 381"/>
                <a:gd name="T45" fmla="*/ 3175 h 5"/>
                <a:gd name="T46" fmla="*/ 93345 w 381"/>
                <a:gd name="T47" fmla="*/ 3175 h 5"/>
                <a:gd name="T48" fmla="*/ 93345 w 381"/>
                <a:gd name="T49" fmla="*/ 0 h 5"/>
                <a:gd name="T50" fmla="*/ 116840 w 381"/>
                <a:gd name="T51" fmla="*/ 0 h 5"/>
                <a:gd name="T52" fmla="*/ 130175 w 381"/>
                <a:gd name="T53" fmla="*/ 0 h 5"/>
                <a:gd name="T54" fmla="*/ 130175 w 381"/>
                <a:gd name="T55" fmla="*/ 3175 h 5"/>
                <a:gd name="T56" fmla="*/ 116840 w 381"/>
                <a:gd name="T57" fmla="*/ 3175 h 5"/>
                <a:gd name="T58" fmla="*/ 116840 w 381"/>
                <a:gd name="T59" fmla="*/ 0 h 5"/>
                <a:gd name="T60" fmla="*/ 140335 w 381"/>
                <a:gd name="T61" fmla="*/ 0 h 5"/>
                <a:gd name="T62" fmla="*/ 153670 w 381"/>
                <a:gd name="T63" fmla="*/ 0 h 5"/>
                <a:gd name="T64" fmla="*/ 153670 w 381"/>
                <a:gd name="T65" fmla="*/ 3175 h 5"/>
                <a:gd name="T66" fmla="*/ 140335 w 381"/>
                <a:gd name="T67" fmla="*/ 3175 h 5"/>
                <a:gd name="T68" fmla="*/ 140335 w 381"/>
                <a:gd name="T69" fmla="*/ 0 h 5"/>
                <a:gd name="T70" fmla="*/ 163195 w 381"/>
                <a:gd name="T71" fmla="*/ 0 h 5"/>
                <a:gd name="T72" fmla="*/ 176530 w 381"/>
                <a:gd name="T73" fmla="*/ 0 h 5"/>
                <a:gd name="T74" fmla="*/ 176530 w 381"/>
                <a:gd name="T75" fmla="*/ 3175 h 5"/>
                <a:gd name="T76" fmla="*/ 163195 w 381"/>
                <a:gd name="T77" fmla="*/ 3175 h 5"/>
                <a:gd name="T78" fmla="*/ 163195 w 381"/>
                <a:gd name="T79" fmla="*/ 0 h 5"/>
                <a:gd name="T80" fmla="*/ 186690 w 381"/>
                <a:gd name="T81" fmla="*/ 0 h 5"/>
                <a:gd name="T82" fmla="*/ 200025 w 381"/>
                <a:gd name="T83" fmla="*/ 0 h 5"/>
                <a:gd name="T84" fmla="*/ 200025 w 381"/>
                <a:gd name="T85" fmla="*/ 3175 h 5"/>
                <a:gd name="T86" fmla="*/ 186690 w 381"/>
                <a:gd name="T87" fmla="*/ 3175 h 5"/>
                <a:gd name="T88" fmla="*/ 186690 w 381"/>
                <a:gd name="T89" fmla="*/ 0 h 5"/>
                <a:gd name="T90" fmla="*/ 210185 w 381"/>
                <a:gd name="T91" fmla="*/ 0 h 5"/>
                <a:gd name="T92" fmla="*/ 223520 w 381"/>
                <a:gd name="T93" fmla="*/ 0 h 5"/>
                <a:gd name="T94" fmla="*/ 223520 w 381"/>
                <a:gd name="T95" fmla="*/ 3175 h 5"/>
                <a:gd name="T96" fmla="*/ 210185 w 381"/>
                <a:gd name="T97" fmla="*/ 3175 h 5"/>
                <a:gd name="T98" fmla="*/ 210185 w 381"/>
                <a:gd name="T99" fmla="*/ 0 h 5"/>
                <a:gd name="T100" fmla="*/ 233680 w 381"/>
                <a:gd name="T101" fmla="*/ 0 h 5"/>
                <a:gd name="T102" fmla="*/ 241935 w 381"/>
                <a:gd name="T103" fmla="*/ 0 h 5"/>
                <a:gd name="T104" fmla="*/ 241935 w 381"/>
                <a:gd name="T105" fmla="*/ 3175 h 5"/>
                <a:gd name="T106" fmla="*/ 233680 w 381"/>
                <a:gd name="T107" fmla="*/ 3175 h 5"/>
                <a:gd name="T108" fmla="*/ 233680 w 381"/>
                <a:gd name="T109" fmla="*/ 0 h 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81" h="5">
                  <a:moveTo>
                    <a:pt x="0" y="0"/>
                  </a:moveTo>
                  <a:lnTo>
                    <a:pt x="21" y="0"/>
                  </a:lnTo>
                  <a:lnTo>
                    <a:pt x="21" y="5"/>
                  </a:lnTo>
                  <a:lnTo>
                    <a:pt x="0" y="5"/>
                  </a:lnTo>
                  <a:lnTo>
                    <a:pt x="0" y="0"/>
                  </a:lnTo>
                  <a:close/>
                  <a:moveTo>
                    <a:pt x="37" y="0"/>
                  </a:moveTo>
                  <a:lnTo>
                    <a:pt x="58" y="0"/>
                  </a:lnTo>
                  <a:lnTo>
                    <a:pt x="58" y="5"/>
                  </a:lnTo>
                  <a:lnTo>
                    <a:pt x="37" y="5"/>
                  </a:lnTo>
                  <a:lnTo>
                    <a:pt x="37" y="0"/>
                  </a:lnTo>
                  <a:close/>
                  <a:moveTo>
                    <a:pt x="74" y="0"/>
                  </a:moveTo>
                  <a:lnTo>
                    <a:pt x="95" y="0"/>
                  </a:lnTo>
                  <a:lnTo>
                    <a:pt x="95" y="5"/>
                  </a:lnTo>
                  <a:lnTo>
                    <a:pt x="74" y="5"/>
                  </a:lnTo>
                  <a:lnTo>
                    <a:pt x="74" y="0"/>
                  </a:lnTo>
                  <a:close/>
                  <a:moveTo>
                    <a:pt x="111" y="0"/>
                  </a:moveTo>
                  <a:lnTo>
                    <a:pt x="132" y="0"/>
                  </a:lnTo>
                  <a:lnTo>
                    <a:pt x="132" y="5"/>
                  </a:lnTo>
                  <a:lnTo>
                    <a:pt x="111" y="5"/>
                  </a:lnTo>
                  <a:lnTo>
                    <a:pt x="111" y="0"/>
                  </a:lnTo>
                  <a:close/>
                  <a:moveTo>
                    <a:pt x="147" y="0"/>
                  </a:moveTo>
                  <a:lnTo>
                    <a:pt x="168" y="0"/>
                  </a:lnTo>
                  <a:lnTo>
                    <a:pt x="168" y="5"/>
                  </a:lnTo>
                  <a:lnTo>
                    <a:pt x="147" y="5"/>
                  </a:lnTo>
                  <a:lnTo>
                    <a:pt x="147" y="0"/>
                  </a:lnTo>
                  <a:close/>
                  <a:moveTo>
                    <a:pt x="184" y="0"/>
                  </a:moveTo>
                  <a:lnTo>
                    <a:pt x="205" y="0"/>
                  </a:lnTo>
                  <a:lnTo>
                    <a:pt x="205" y="5"/>
                  </a:lnTo>
                  <a:lnTo>
                    <a:pt x="184" y="5"/>
                  </a:lnTo>
                  <a:lnTo>
                    <a:pt x="184" y="0"/>
                  </a:lnTo>
                  <a:close/>
                  <a:moveTo>
                    <a:pt x="221" y="0"/>
                  </a:moveTo>
                  <a:lnTo>
                    <a:pt x="242" y="0"/>
                  </a:lnTo>
                  <a:lnTo>
                    <a:pt x="242" y="5"/>
                  </a:lnTo>
                  <a:lnTo>
                    <a:pt x="221" y="5"/>
                  </a:lnTo>
                  <a:lnTo>
                    <a:pt x="221" y="0"/>
                  </a:lnTo>
                  <a:close/>
                  <a:moveTo>
                    <a:pt x="257" y="0"/>
                  </a:moveTo>
                  <a:lnTo>
                    <a:pt x="278" y="0"/>
                  </a:lnTo>
                  <a:lnTo>
                    <a:pt x="278" y="5"/>
                  </a:lnTo>
                  <a:lnTo>
                    <a:pt x="257" y="5"/>
                  </a:lnTo>
                  <a:lnTo>
                    <a:pt x="257" y="0"/>
                  </a:lnTo>
                  <a:close/>
                  <a:moveTo>
                    <a:pt x="294" y="0"/>
                  </a:moveTo>
                  <a:lnTo>
                    <a:pt x="315" y="0"/>
                  </a:lnTo>
                  <a:lnTo>
                    <a:pt x="315" y="5"/>
                  </a:lnTo>
                  <a:lnTo>
                    <a:pt x="294" y="5"/>
                  </a:lnTo>
                  <a:lnTo>
                    <a:pt x="294" y="0"/>
                  </a:lnTo>
                  <a:close/>
                  <a:moveTo>
                    <a:pt x="331" y="0"/>
                  </a:moveTo>
                  <a:lnTo>
                    <a:pt x="352" y="0"/>
                  </a:lnTo>
                  <a:lnTo>
                    <a:pt x="352" y="5"/>
                  </a:lnTo>
                  <a:lnTo>
                    <a:pt x="331" y="5"/>
                  </a:lnTo>
                  <a:lnTo>
                    <a:pt x="331" y="0"/>
                  </a:lnTo>
                  <a:close/>
                  <a:moveTo>
                    <a:pt x="368" y="0"/>
                  </a:moveTo>
                  <a:lnTo>
                    <a:pt x="381" y="0"/>
                  </a:lnTo>
                  <a:lnTo>
                    <a:pt x="381" y="5"/>
                  </a:lnTo>
                  <a:lnTo>
                    <a:pt x="368" y="5"/>
                  </a:lnTo>
                  <a:lnTo>
                    <a:pt x="368" y="0"/>
                  </a:lnTo>
                  <a:close/>
                </a:path>
              </a:pathLst>
            </a:custGeom>
            <a:solidFill>
              <a:srgbClr val="58585A"/>
            </a:solidFill>
            <a:ln w="0">
              <a:solidFill>
                <a:srgbClr val="58585A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cxnSp>
          <p:nvCxnSpPr>
            <p:cNvPr id="28" name="Line 27"/>
            <p:cNvCxnSpPr/>
            <p:nvPr/>
          </p:nvCxnSpPr>
          <p:spPr bwMode="auto">
            <a:xfrm>
              <a:off x="0" y="249507"/>
              <a:ext cx="793700" cy="0"/>
            </a:xfrm>
            <a:prstGeom prst="line">
              <a:avLst/>
            </a:prstGeom>
            <a:noFill/>
            <a:ln w="3175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9" name="Line 28"/>
            <p:cNvCxnSpPr/>
            <p:nvPr/>
          </p:nvCxnSpPr>
          <p:spPr bwMode="auto">
            <a:xfrm>
              <a:off x="0" y="1507440"/>
              <a:ext cx="793700" cy="0"/>
            </a:xfrm>
            <a:prstGeom prst="line">
              <a:avLst/>
            </a:prstGeom>
            <a:noFill/>
            <a:ln w="3175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" name="Line 29"/>
            <p:cNvCxnSpPr/>
            <p:nvPr/>
          </p:nvCxnSpPr>
          <p:spPr bwMode="auto">
            <a:xfrm flipV="1">
              <a:off x="795600" y="249507"/>
              <a:ext cx="0" cy="1256734"/>
            </a:xfrm>
            <a:prstGeom prst="line">
              <a:avLst/>
            </a:prstGeom>
            <a:noFill/>
            <a:ln w="3175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1" name="Rectangle 30"/>
            <p:cNvSpPr>
              <a:spLocks noChangeArrowheads="1"/>
            </p:cNvSpPr>
            <p:nvPr/>
          </p:nvSpPr>
          <p:spPr bwMode="auto">
            <a:xfrm>
              <a:off x="1816700" y="876923"/>
              <a:ext cx="166400" cy="31240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2" name="Rectangle 31"/>
            <p:cNvSpPr>
              <a:spLocks noChangeArrowheads="1"/>
            </p:cNvSpPr>
            <p:nvPr/>
          </p:nvSpPr>
          <p:spPr bwMode="auto">
            <a:xfrm>
              <a:off x="1979900" y="876923"/>
              <a:ext cx="166400" cy="312408"/>
            </a:xfrm>
            <a:prstGeom prst="rect">
              <a:avLst/>
            </a:prstGeom>
            <a:solidFill>
              <a:srgbClr val="C1E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3" name="Freeform 32"/>
            <p:cNvSpPr>
              <a:spLocks noEditPoints="1"/>
            </p:cNvSpPr>
            <p:nvPr/>
          </p:nvSpPr>
          <p:spPr bwMode="auto">
            <a:xfrm>
              <a:off x="1645200" y="140904"/>
              <a:ext cx="503600" cy="17800"/>
            </a:xfrm>
            <a:custGeom>
              <a:avLst/>
              <a:gdLst>
                <a:gd name="T0" fmla="*/ 0 w 793"/>
                <a:gd name="T1" fmla="*/ 6985 h 28"/>
                <a:gd name="T2" fmla="*/ 463550 w 793"/>
                <a:gd name="T3" fmla="*/ 6985 h 28"/>
                <a:gd name="T4" fmla="*/ 463550 w 793"/>
                <a:gd name="T5" fmla="*/ 10160 h 28"/>
                <a:gd name="T6" fmla="*/ 0 w 793"/>
                <a:gd name="T7" fmla="*/ 10160 h 28"/>
                <a:gd name="T8" fmla="*/ 0 w 793"/>
                <a:gd name="T9" fmla="*/ 6985 h 28"/>
                <a:gd name="T10" fmla="*/ 459105 w 793"/>
                <a:gd name="T11" fmla="*/ 0 h 28"/>
                <a:gd name="T12" fmla="*/ 503555 w 793"/>
                <a:gd name="T13" fmla="*/ 8890 h 28"/>
                <a:gd name="T14" fmla="*/ 459105 w 793"/>
                <a:gd name="T15" fmla="*/ 17780 h 28"/>
                <a:gd name="T16" fmla="*/ 459105 w 793"/>
                <a:gd name="T17" fmla="*/ 0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93" h="28">
                  <a:moveTo>
                    <a:pt x="0" y="11"/>
                  </a:moveTo>
                  <a:lnTo>
                    <a:pt x="730" y="11"/>
                  </a:lnTo>
                  <a:lnTo>
                    <a:pt x="730" y="16"/>
                  </a:lnTo>
                  <a:lnTo>
                    <a:pt x="0" y="16"/>
                  </a:lnTo>
                  <a:lnTo>
                    <a:pt x="0" y="11"/>
                  </a:lnTo>
                  <a:close/>
                  <a:moveTo>
                    <a:pt x="723" y="0"/>
                  </a:moveTo>
                  <a:lnTo>
                    <a:pt x="793" y="14"/>
                  </a:lnTo>
                  <a:lnTo>
                    <a:pt x="723" y="28"/>
                  </a:lnTo>
                  <a:lnTo>
                    <a:pt x="723" y="0"/>
                  </a:lnTo>
                  <a:close/>
                </a:path>
              </a:pathLst>
            </a:custGeom>
            <a:solidFill>
              <a:srgbClr val="58585A"/>
            </a:solidFill>
            <a:ln w="0">
              <a:solidFill>
                <a:srgbClr val="58585A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1981800" y="876923"/>
              <a:ext cx="167600" cy="3200"/>
            </a:xfrm>
            <a:custGeom>
              <a:avLst/>
              <a:gdLst>
                <a:gd name="T0" fmla="*/ 10160 w 264"/>
                <a:gd name="T1" fmla="*/ 0 h 5"/>
                <a:gd name="T2" fmla="*/ 0 w 264"/>
                <a:gd name="T3" fmla="*/ 3175 h 5"/>
                <a:gd name="T4" fmla="*/ 13335 w 264"/>
                <a:gd name="T5" fmla="*/ 0 h 5"/>
                <a:gd name="T6" fmla="*/ 23495 w 264"/>
                <a:gd name="T7" fmla="*/ 3175 h 5"/>
                <a:gd name="T8" fmla="*/ 13335 w 264"/>
                <a:gd name="T9" fmla="*/ 0 h 5"/>
                <a:gd name="T10" fmla="*/ 36830 w 264"/>
                <a:gd name="T11" fmla="*/ 0 h 5"/>
                <a:gd name="T12" fmla="*/ 26670 w 264"/>
                <a:gd name="T13" fmla="*/ 3175 h 5"/>
                <a:gd name="T14" fmla="*/ 40005 w 264"/>
                <a:gd name="T15" fmla="*/ 0 h 5"/>
                <a:gd name="T16" fmla="*/ 50165 w 264"/>
                <a:gd name="T17" fmla="*/ 3175 h 5"/>
                <a:gd name="T18" fmla="*/ 40005 w 264"/>
                <a:gd name="T19" fmla="*/ 0 h 5"/>
                <a:gd name="T20" fmla="*/ 63500 w 264"/>
                <a:gd name="T21" fmla="*/ 0 h 5"/>
                <a:gd name="T22" fmla="*/ 53340 w 264"/>
                <a:gd name="T23" fmla="*/ 3175 h 5"/>
                <a:gd name="T24" fmla="*/ 66675 w 264"/>
                <a:gd name="T25" fmla="*/ 0 h 5"/>
                <a:gd name="T26" fmla="*/ 76835 w 264"/>
                <a:gd name="T27" fmla="*/ 3175 h 5"/>
                <a:gd name="T28" fmla="*/ 66675 w 264"/>
                <a:gd name="T29" fmla="*/ 0 h 5"/>
                <a:gd name="T30" fmla="*/ 90170 w 264"/>
                <a:gd name="T31" fmla="*/ 0 h 5"/>
                <a:gd name="T32" fmla="*/ 80010 w 264"/>
                <a:gd name="T33" fmla="*/ 3175 h 5"/>
                <a:gd name="T34" fmla="*/ 93345 w 264"/>
                <a:gd name="T35" fmla="*/ 0 h 5"/>
                <a:gd name="T36" fmla="*/ 103505 w 264"/>
                <a:gd name="T37" fmla="*/ 3175 h 5"/>
                <a:gd name="T38" fmla="*/ 93345 w 264"/>
                <a:gd name="T39" fmla="*/ 0 h 5"/>
                <a:gd name="T40" fmla="*/ 116205 w 264"/>
                <a:gd name="T41" fmla="*/ 0 h 5"/>
                <a:gd name="T42" fmla="*/ 106680 w 264"/>
                <a:gd name="T43" fmla="*/ 3175 h 5"/>
                <a:gd name="T44" fmla="*/ 120015 w 264"/>
                <a:gd name="T45" fmla="*/ 0 h 5"/>
                <a:gd name="T46" fmla="*/ 129540 w 264"/>
                <a:gd name="T47" fmla="*/ 3175 h 5"/>
                <a:gd name="T48" fmla="*/ 120015 w 264"/>
                <a:gd name="T49" fmla="*/ 0 h 5"/>
                <a:gd name="T50" fmla="*/ 142875 w 264"/>
                <a:gd name="T51" fmla="*/ 0 h 5"/>
                <a:gd name="T52" fmla="*/ 133350 w 264"/>
                <a:gd name="T53" fmla="*/ 3175 h 5"/>
                <a:gd name="T54" fmla="*/ 146685 w 264"/>
                <a:gd name="T55" fmla="*/ 0 h 5"/>
                <a:gd name="T56" fmla="*/ 156210 w 264"/>
                <a:gd name="T57" fmla="*/ 3175 h 5"/>
                <a:gd name="T58" fmla="*/ 146685 w 264"/>
                <a:gd name="T59" fmla="*/ 0 h 5"/>
                <a:gd name="T60" fmla="*/ 167640 w 264"/>
                <a:gd name="T61" fmla="*/ 0 h 5"/>
                <a:gd name="T62" fmla="*/ 160020 w 264"/>
                <a:gd name="T63" fmla="*/ 3175 h 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64" h="5">
                  <a:moveTo>
                    <a:pt x="0" y="0"/>
                  </a:moveTo>
                  <a:lnTo>
                    <a:pt x="16" y="0"/>
                  </a:lnTo>
                  <a:lnTo>
                    <a:pt x="16" y="5"/>
                  </a:lnTo>
                  <a:lnTo>
                    <a:pt x="0" y="5"/>
                  </a:lnTo>
                  <a:lnTo>
                    <a:pt x="0" y="0"/>
                  </a:lnTo>
                  <a:close/>
                  <a:moveTo>
                    <a:pt x="21" y="0"/>
                  </a:moveTo>
                  <a:lnTo>
                    <a:pt x="37" y="0"/>
                  </a:lnTo>
                  <a:lnTo>
                    <a:pt x="37" y="5"/>
                  </a:lnTo>
                  <a:lnTo>
                    <a:pt x="21" y="5"/>
                  </a:lnTo>
                  <a:lnTo>
                    <a:pt x="21" y="0"/>
                  </a:lnTo>
                  <a:close/>
                  <a:moveTo>
                    <a:pt x="42" y="0"/>
                  </a:moveTo>
                  <a:lnTo>
                    <a:pt x="58" y="0"/>
                  </a:lnTo>
                  <a:lnTo>
                    <a:pt x="58" y="5"/>
                  </a:lnTo>
                  <a:lnTo>
                    <a:pt x="42" y="5"/>
                  </a:lnTo>
                  <a:lnTo>
                    <a:pt x="42" y="0"/>
                  </a:lnTo>
                  <a:close/>
                  <a:moveTo>
                    <a:pt x="63" y="0"/>
                  </a:moveTo>
                  <a:lnTo>
                    <a:pt x="79" y="0"/>
                  </a:lnTo>
                  <a:lnTo>
                    <a:pt x="79" y="5"/>
                  </a:lnTo>
                  <a:lnTo>
                    <a:pt x="63" y="5"/>
                  </a:lnTo>
                  <a:lnTo>
                    <a:pt x="63" y="0"/>
                  </a:lnTo>
                  <a:close/>
                  <a:moveTo>
                    <a:pt x="84" y="0"/>
                  </a:moveTo>
                  <a:lnTo>
                    <a:pt x="100" y="0"/>
                  </a:lnTo>
                  <a:lnTo>
                    <a:pt x="100" y="5"/>
                  </a:lnTo>
                  <a:lnTo>
                    <a:pt x="84" y="5"/>
                  </a:lnTo>
                  <a:lnTo>
                    <a:pt x="84" y="0"/>
                  </a:lnTo>
                  <a:close/>
                  <a:moveTo>
                    <a:pt x="105" y="0"/>
                  </a:moveTo>
                  <a:lnTo>
                    <a:pt x="121" y="0"/>
                  </a:lnTo>
                  <a:lnTo>
                    <a:pt x="121" y="5"/>
                  </a:lnTo>
                  <a:lnTo>
                    <a:pt x="105" y="5"/>
                  </a:lnTo>
                  <a:lnTo>
                    <a:pt x="105" y="0"/>
                  </a:lnTo>
                  <a:close/>
                  <a:moveTo>
                    <a:pt x="126" y="0"/>
                  </a:moveTo>
                  <a:lnTo>
                    <a:pt x="142" y="0"/>
                  </a:lnTo>
                  <a:lnTo>
                    <a:pt x="142" y="5"/>
                  </a:lnTo>
                  <a:lnTo>
                    <a:pt x="126" y="5"/>
                  </a:lnTo>
                  <a:lnTo>
                    <a:pt x="126" y="0"/>
                  </a:lnTo>
                  <a:close/>
                  <a:moveTo>
                    <a:pt x="147" y="0"/>
                  </a:moveTo>
                  <a:lnTo>
                    <a:pt x="163" y="0"/>
                  </a:lnTo>
                  <a:lnTo>
                    <a:pt x="163" y="5"/>
                  </a:lnTo>
                  <a:lnTo>
                    <a:pt x="147" y="5"/>
                  </a:lnTo>
                  <a:lnTo>
                    <a:pt x="147" y="0"/>
                  </a:lnTo>
                  <a:close/>
                  <a:moveTo>
                    <a:pt x="168" y="0"/>
                  </a:moveTo>
                  <a:lnTo>
                    <a:pt x="183" y="0"/>
                  </a:lnTo>
                  <a:lnTo>
                    <a:pt x="183" y="5"/>
                  </a:lnTo>
                  <a:lnTo>
                    <a:pt x="168" y="5"/>
                  </a:lnTo>
                  <a:lnTo>
                    <a:pt x="168" y="0"/>
                  </a:lnTo>
                  <a:close/>
                  <a:moveTo>
                    <a:pt x="189" y="0"/>
                  </a:moveTo>
                  <a:lnTo>
                    <a:pt x="204" y="0"/>
                  </a:lnTo>
                  <a:lnTo>
                    <a:pt x="204" y="5"/>
                  </a:lnTo>
                  <a:lnTo>
                    <a:pt x="189" y="5"/>
                  </a:lnTo>
                  <a:lnTo>
                    <a:pt x="189" y="0"/>
                  </a:lnTo>
                  <a:close/>
                  <a:moveTo>
                    <a:pt x="210" y="0"/>
                  </a:moveTo>
                  <a:lnTo>
                    <a:pt x="225" y="0"/>
                  </a:lnTo>
                  <a:lnTo>
                    <a:pt x="225" y="5"/>
                  </a:lnTo>
                  <a:lnTo>
                    <a:pt x="210" y="5"/>
                  </a:lnTo>
                  <a:lnTo>
                    <a:pt x="210" y="0"/>
                  </a:lnTo>
                  <a:close/>
                  <a:moveTo>
                    <a:pt x="231" y="0"/>
                  </a:moveTo>
                  <a:lnTo>
                    <a:pt x="246" y="0"/>
                  </a:lnTo>
                  <a:lnTo>
                    <a:pt x="246" y="5"/>
                  </a:lnTo>
                  <a:lnTo>
                    <a:pt x="231" y="5"/>
                  </a:lnTo>
                  <a:lnTo>
                    <a:pt x="231" y="0"/>
                  </a:lnTo>
                  <a:close/>
                  <a:moveTo>
                    <a:pt x="252" y="0"/>
                  </a:moveTo>
                  <a:lnTo>
                    <a:pt x="264" y="0"/>
                  </a:lnTo>
                  <a:lnTo>
                    <a:pt x="264" y="5"/>
                  </a:lnTo>
                  <a:lnTo>
                    <a:pt x="252" y="5"/>
                  </a:lnTo>
                  <a:lnTo>
                    <a:pt x="252" y="0"/>
                  </a:lnTo>
                  <a:close/>
                </a:path>
              </a:pathLst>
            </a:custGeom>
            <a:solidFill>
              <a:srgbClr val="58585A"/>
            </a:solidFill>
            <a:ln w="0">
              <a:solidFill>
                <a:srgbClr val="58585A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5" name="Freeform 34"/>
            <p:cNvSpPr>
              <a:spLocks noEditPoints="1"/>
            </p:cNvSpPr>
            <p:nvPr/>
          </p:nvSpPr>
          <p:spPr bwMode="auto">
            <a:xfrm>
              <a:off x="1981800" y="1189332"/>
              <a:ext cx="167600" cy="3200"/>
            </a:xfrm>
            <a:custGeom>
              <a:avLst/>
              <a:gdLst>
                <a:gd name="T0" fmla="*/ 10160 w 264"/>
                <a:gd name="T1" fmla="*/ 0 h 5"/>
                <a:gd name="T2" fmla="*/ 0 w 264"/>
                <a:gd name="T3" fmla="*/ 3175 h 5"/>
                <a:gd name="T4" fmla="*/ 13335 w 264"/>
                <a:gd name="T5" fmla="*/ 0 h 5"/>
                <a:gd name="T6" fmla="*/ 23495 w 264"/>
                <a:gd name="T7" fmla="*/ 3175 h 5"/>
                <a:gd name="T8" fmla="*/ 13335 w 264"/>
                <a:gd name="T9" fmla="*/ 0 h 5"/>
                <a:gd name="T10" fmla="*/ 36830 w 264"/>
                <a:gd name="T11" fmla="*/ 0 h 5"/>
                <a:gd name="T12" fmla="*/ 26670 w 264"/>
                <a:gd name="T13" fmla="*/ 3175 h 5"/>
                <a:gd name="T14" fmla="*/ 40005 w 264"/>
                <a:gd name="T15" fmla="*/ 0 h 5"/>
                <a:gd name="T16" fmla="*/ 50165 w 264"/>
                <a:gd name="T17" fmla="*/ 3175 h 5"/>
                <a:gd name="T18" fmla="*/ 40005 w 264"/>
                <a:gd name="T19" fmla="*/ 0 h 5"/>
                <a:gd name="T20" fmla="*/ 63500 w 264"/>
                <a:gd name="T21" fmla="*/ 0 h 5"/>
                <a:gd name="T22" fmla="*/ 53340 w 264"/>
                <a:gd name="T23" fmla="*/ 3175 h 5"/>
                <a:gd name="T24" fmla="*/ 66675 w 264"/>
                <a:gd name="T25" fmla="*/ 0 h 5"/>
                <a:gd name="T26" fmla="*/ 76835 w 264"/>
                <a:gd name="T27" fmla="*/ 3175 h 5"/>
                <a:gd name="T28" fmla="*/ 66675 w 264"/>
                <a:gd name="T29" fmla="*/ 0 h 5"/>
                <a:gd name="T30" fmla="*/ 90170 w 264"/>
                <a:gd name="T31" fmla="*/ 0 h 5"/>
                <a:gd name="T32" fmla="*/ 80010 w 264"/>
                <a:gd name="T33" fmla="*/ 3175 h 5"/>
                <a:gd name="T34" fmla="*/ 93345 w 264"/>
                <a:gd name="T35" fmla="*/ 0 h 5"/>
                <a:gd name="T36" fmla="*/ 103505 w 264"/>
                <a:gd name="T37" fmla="*/ 3175 h 5"/>
                <a:gd name="T38" fmla="*/ 93345 w 264"/>
                <a:gd name="T39" fmla="*/ 0 h 5"/>
                <a:gd name="T40" fmla="*/ 116205 w 264"/>
                <a:gd name="T41" fmla="*/ 0 h 5"/>
                <a:gd name="T42" fmla="*/ 106680 w 264"/>
                <a:gd name="T43" fmla="*/ 3175 h 5"/>
                <a:gd name="T44" fmla="*/ 120015 w 264"/>
                <a:gd name="T45" fmla="*/ 0 h 5"/>
                <a:gd name="T46" fmla="*/ 129540 w 264"/>
                <a:gd name="T47" fmla="*/ 3175 h 5"/>
                <a:gd name="T48" fmla="*/ 120015 w 264"/>
                <a:gd name="T49" fmla="*/ 0 h 5"/>
                <a:gd name="T50" fmla="*/ 142875 w 264"/>
                <a:gd name="T51" fmla="*/ 0 h 5"/>
                <a:gd name="T52" fmla="*/ 133350 w 264"/>
                <a:gd name="T53" fmla="*/ 3175 h 5"/>
                <a:gd name="T54" fmla="*/ 146685 w 264"/>
                <a:gd name="T55" fmla="*/ 0 h 5"/>
                <a:gd name="T56" fmla="*/ 156210 w 264"/>
                <a:gd name="T57" fmla="*/ 3175 h 5"/>
                <a:gd name="T58" fmla="*/ 146685 w 264"/>
                <a:gd name="T59" fmla="*/ 0 h 5"/>
                <a:gd name="T60" fmla="*/ 167640 w 264"/>
                <a:gd name="T61" fmla="*/ 0 h 5"/>
                <a:gd name="T62" fmla="*/ 160020 w 264"/>
                <a:gd name="T63" fmla="*/ 3175 h 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64" h="5">
                  <a:moveTo>
                    <a:pt x="0" y="0"/>
                  </a:moveTo>
                  <a:lnTo>
                    <a:pt x="16" y="0"/>
                  </a:lnTo>
                  <a:lnTo>
                    <a:pt x="16" y="5"/>
                  </a:lnTo>
                  <a:lnTo>
                    <a:pt x="0" y="5"/>
                  </a:lnTo>
                  <a:lnTo>
                    <a:pt x="0" y="0"/>
                  </a:lnTo>
                  <a:close/>
                  <a:moveTo>
                    <a:pt x="21" y="0"/>
                  </a:moveTo>
                  <a:lnTo>
                    <a:pt x="37" y="0"/>
                  </a:lnTo>
                  <a:lnTo>
                    <a:pt x="37" y="5"/>
                  </a:lnTo>
                  <a:lnTo>
                    <a:pt x="21" y="5"/>
                  </a:lnTo>
                  <a:lnTo>
                    <a:pt x="21" y="0"/>
                  </a:lnTo>
                  <a:close/>
                  <a:moveTo>
                    <a:pt x="42" y="0"/>
                  </a:moveTo>
                  <a:lnTo>
                    <a:pt x="58" y="0"/>
                  </a:lnTo>
                  <a:lnTo>
                    <a:pt x="58" y="5"/>
                  </a:lnTo>
                  <a:lnTo>
                    <a:pt x="42" y="5"/>
                  </a:lnTo>
                  <a:lnTo>
                    <a:pt x="42" y="0"/>
                  </a:lnTo>
                  <a:close/>
                  <a:moveTo>
                    <a:pt x="63" y="0"/>
                  </a:moveTo>
                  <a:lnTo>
                    <a:pt x="79" y="0"/>
                  </a:lnTo>
                  <a:lnTo>
                    <a:pt x="79" y="5"/>
                  </a:lnTo>
                  <a:lnTo>
                    <a:pt x="63" y="5"/>
                  </a:lnTo>
                  <a:lnTo>
                    <a:pt x="63" y="0"/>
                  </a:lnTo>
                  <a:close/>
                  <a:moveTo>
                    <a:pt x="84" y="0"/>
                  </a:moveTo>
                  <a:lnTo>
                    <a:pt x="100" y="0"/>
                  </a:lnTo>
                  <a:lnTo>
                    <a:pt x="100" y="5"/>
                  </a:lnTo>
                  <a:lnTo>
                    <a:pt x="84" y="5"/>
                  </a:lnTo>
                  <a:lnTo>
                    <a:pt x="84" y="0"/>
                  </a:lnTo>
                  <a:close/>
                  <a:moveTo>
                    <a:pt x="105" y="0"/>
                  </a:moveTo>
                  <a:lnTo>
                    <a:pt x="121" y="0"/>
                  </a:lnTo>
                  <a:lnTo>
                    <a:pt x="121" y="5"/>
                  </a:lnTo>
                  <a:lnTo>
                    <a:pt x="105" y="5"/>
                  </a:lnTo>
                  <a:lnTo>
                    <a:pt x="105" y="0"/>
                  </a:lnTo>
                  <a:close/>
                  <a:moveTo>
                    <a:pt x="126" y="0"/>
                  </a:moveTo>
                  <a:lnTo>
                    <a:pt x="142" y="0"/>
                  </a:lnTo>
                  <a:lnTo>
                    <a:pt x="142" y="5"/>
                  </a:lnTo>
                  <a:lnTo>
                    <a:pt x="126" y="5"/>
                  </a:lnTo>
                  <a:lnTo>
                    <a:pt x="126" y="0"/>
                  </a:lnTo>
                  <a:close/>
                  <a:moveTo>
                    <a:pt x="147" y="0"/>
                  </a:moveTo>
                  <a:lnTo>
                    <a:pt x="163" y="0"/>
                  </a:lnTo>
                  <a:lnTo>
                    <a:pt x="163" y="5"/>
                  </a:lnTo>
                  <a:lnTo>
                    <a:pt x="147" y="5"/>
                  </a:lnTo>
                  <a:lnTo>
                    <a:pt x="147" y="0"/>
                  </a:lnTo>
                  <a:close/>
                  <a:moveTo>
                    <a:pt x="168" y="0"/>
                  </a:moveTo>
                  <a:lnTo>
                    <a:pt x="183" y="0"/>
                  </a:lnTo>
                  <a:lnTo>
                    <a:pt x="183" y="5"/>
                  </a:lnTo>
                  <a:lnTo>
                    <a:pt x="168" y="5"/>
                  </a:lnTo>
                  <a:lnTo>
                    <a:pt x="168" y="0"/>
                  </a:lnTo>
                  <a:close/>
                  <a:moveTo>
                    <a:pt x="189" y="0"/>
                  </a:moveTo>
                  <a:lnTo>
                    <a:pt x="204" y="0"/>
                  </a:lnTo>
                  <a:lnTo>
                    <a:pt x="204" y="5"/>
                  </a:lnTo>
                  <a:lnTo>
                    <a:pt x="189" y="5"/>
                  </a:lnTo>
                  <a:lnTo>
                    <a:pt x="189" y="0"/>
                  </a:lnTo>
                  <a:close/>
                  <a:moveTo>
                    <a:pt x="210" y="0"/>
                  </a:moveTo>
                  <a:lnTo>
                    <a:pt x="225" y="0"/>
                  </a:lnTo>
                  <a:lnTo>
                    <a:pt x="225" y="5"/>
                  </a:lnTo>
                  <a:lnTo>
                    <a:pt x="210" y="5"/>
                  </a:lnTo>
                  <a:lnTo>
                    <a:pt x="210" y="0"/>
                  </a:lnTo>
                  <a:close/>
                  <a:moveTo>
                    <a:pt x="231" y="0"/>
                  </a:moveTo>
                  <a:lnTo>
                    <a:pt x="246" y="0"/>
                  </a:lnTo>
                  <a:lnTo>
                    <a:pt x="246" y="5"/>
                  </a:lnTo>
                  <a:lnTo>
                    <a:pt x="231" y="5"/>
                  </a:lnTo>
                  <a:lnTo>
                    <a:pt x="231" y="0"/>
                  </a:lnTo>
                  <a:close/>
                  <a:moveTo>
                    <a:pt x="252" y="0"/>
                  </a:moveTo>
                  <a:lnTo>
                    <a:pt x="264" y="0"/>
                  </a:lnTo>
                  <a:lnTo>
                    <a:pt x="264" y="5"/>
                  </a:lnTo>
                  <a:lnTo>
                    <a:pt x="252" y="5"/>
                  </a:lnTo>
                  <a:lnTo>
                    <a:pt x="252" y="0"/>
                  </a:lnTo>
                  <a:close/>
                </a:path>
              </a:pathLst>
            </a:custGeom>
            <a:solidFill>
              <a:srgbClr val="58585A"/>
            </a:solidFill>
            <a:ln w="0">
              <a:solidFill>
                <a:srgbClr val="58585A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6" name="Freeform 35"/>
            <p:cNvSpPr>
              <a:spLocks noEditPoints="1"/>
            </p:cNvSpPr>
            <p:nvPr/>
          </p:nvSpPr>
          <p:spPr bwMode="auto">
            <a:xfrm>
              <a:off x="1643300" y="257107"/>
              <a:ext cx="3800" cy="1249133"/>
            </a:xfrm>
            <a:custGeom>
              <a:avLst/>
              <a:gdLst>
                <a:gd name="T0" fmla="*/ 3810 w 6"/>
                <a:gd name="T1" fmla="*/ 1249045 h 1967"/>
                <a:gd name="T2" fmla="*/ 3810 w 6"/>
                <a:gd name="T3" fmla="*/ 1225550 h 1967"/>
                <a:gd name="T4" fmla="*/ 3810 w 6"/>
                <a:gd name="T5" fmla="*/ 1202055 h 1967"/>
                <a:gd name="T6" fmla="*/ 3810 w 6"/>
                <a:gd name="T7" fmla="*/ 1178560 h 1967"/>
                <a:gd name="T8" fmla="*/ 3810 w 6"/>
                <a:gd name="T9" fmla="*/ 1155700 h 1967"/>
                <a:gd name="T10" fmla="*/ 3810 w 6"/>
                <a:gd name="T11" fmla="*/ 1132205 h 1967"/>
                <a:gd name="T12" fmla="*/ 3810 w 6"/>
                <a:gd name="T13" fmla="*/ 1108710 h 1967"/>
                <a:gd name="T14" fmla="*/ 3810 w 6"/>
                <a:gd name="T15" fmla="*/ 1085850 h 1967"/>
                <a:gd name="T16" fmla="*/ 3810 w 6"/>
                <a:gd name="T17" fmla="*/ 1062355 h 1967"/>
                <a:gd name="T18" fmla="*/ 3810 w 6"/>
                <a:gd name="T19" fmla="*/ 1038860 h 1967"/>
                <a:gd name="T20" fmla="*/ 3810 w 6"/>
                <a:gd name="T21" fmla="*/ 1016000 h 1967"/>
                <a:gd name="T22" fmla="*/ 3810 w 6"/>
                <a:gd name="T23" fmla="*/ 992505 h 1967"/>
                <a:gd name="T24" fmla="*/ 3810 w 6"/>
                <a:gd name="T25" fmla="*/ 969010 h 1967"/>
                <a:gd name="T26" fmla="*/ 3810 w 6"/>
                <a:gd name="T27" fmla="*/ 945515 h 1967"/>
                <a:gd name="T28" fmla="*/ 3810 w 6"/>
                <a:gd name="T29" fmla="*/ 922655 h 1967"/>
                <a:gd name="T30" fmla="*/ 3810 w 6"/>
                <a:gd name="T31" fmla="*/ 899160 h 1967"/>
                <a:gd name="T32" fmla="*/ 3810 w 6"/>
                <a:gd name="T33" fmla="*/ 875665 h 1967"/>
                <a:gd name="T34" fmla="*/ 3810 w 6"/>
                <a:gd name="T35" fmla="*/ 852170 h 1967"/>
                <a:gd name="T36" fmla="*/ 3810 w 6"/>
                <a:gd name="T37" fmla="*/ 829310 h 1967"/>
                <a:gd name="T38" fmla="*/ 3810 w 6"/>
                <a:gd name="T39" fmla="*/ 805815 h 1967"/>
                <a:gd name="T40" fmla="*/ 3810 w 6"/>
                <a:gd name="T41" fmla="*/ 782320 h 1967"/>
                <a:gd name="T42" fmla="*/ 3810 w 6"/>
                <a:gd name="T43" fmla="*/ 758825 h 1967"/>
                <a:gd name="T44" fmla="*/ 3810 w 6"/>
                <a:gd name="T45" fmla="*/ 735965 h 1967"/>
                <a:gd name="T46" fmla="*/ 3810 w 6"/>
                <a:gd name="T47" fmla="*/ 712470 h 1967"/>
                <a:gd name="T48" fmla="*/ 3810 w 6"/>
                <a:gd name="T49" fmla="*/ 688975 h 1967"/>
                <a:gd name="T50" fmla="*/ 3810 w 6"/>
                <a:gd name="T51" fmla="*/ 666115 h 1967"/>
                <a:gd name="T52" fmla="*/ 3810 w 6"/>
                <a:gd name="T53" fmla="*/ 642620 h 1967"/>
                <a:gd name="T54" fmla="*/ 3810 w 6"/>
                <a:gd name="T55" fmla="*/ 619125 h 1967"/>
                <a:gd name="T56" fmla="*/ 3810 w 6"/>
                <a:gd name="T57" fmla="*/ 595630 h 1967"/>
                <a:gd name="T58" fmla="*/ 3810 w 6"/>
                <a:gd name="T59" fmla="*/ 572770 h 1967"/>
                <a:gd name="T60" fmla="*/ 3810 w 6"/>
                <a:gd name="T61" fmla="*/ 549275 h 1967"/>
                <a:gd name="T62" fmla="*/ 3810 w 6"/>
                <a:gd name="T63" fmla="*/ 525780 h 1967"/>
                <a:gd name="T64" fmla="*/ 3810 w 6"/>
                <a:gd name="T65" fmla="*/ 502920 h 1967"/>
                <a:gd name="T66" fmla="*/ 3810 w 6"/>
                <a:gd name="T67" fmla="*/ 479425 h 1967"/>
                <a:gd name="T68" fmla="*/ 3810 w 6"/>
                <a:gd name="T69" fmla="*/ 455930 h 1967"/>
                <a:gd name="T70" fmla="*/ 3810 w 6"/>
                <a:gd name="T71" fmla="*/ 433070 h 1967"/>
                <a:gd name="T72" fmla="*/ 3810 w 6"/>
                <a:gd name="T73" fmla="*/ 409575 h 1967"/>
                <a:gd name="T74" fmla="*/ 3810 w 6"/>
                <a:gd name="T75" fmla="*/ 386080 h 1967"/>
                <a:gd name="T76" fmla="*/ 3810 w 6"/>
                <a:gd name="T77" fmla="*/ 362585 h 1967"/>
                <a:gd name="T78" fmla="*/ 3810 w 6"/>
                <a:gd name="T79" fmla="*/ 339725 h 1967"/>
                <a:gd name="T80" fmla="*/ 3810 w 6"/>
                <a:gd name="T81" fmla="*/ 316230 h 1967"/>
                <a:gd name="T82" fmla="*/ 3810 w 6"/>
                <a:gd name="T83" fmla="*/ 292735 h 1967"/>
                <a:gd name="T84" fmla="*/ 3810 w 6"/>
                <a:gd name="T85" fmla="*/ 269875 h 1967"/>
                <a:gd name="T86" fmla="*/ 3810 w 6"/>
                <a:gd name="T87" fmla="*/ 246380 h 1967"/>
                <a:gd name="T88" fmla="*/ 3810 w 6"/>
                <a:gd name="T89" fmla="*/ 222885 h 1967"/>
                <a:gd name="T90" fmla="*/ 3810 w 6"/>
                <a:gd name="T91" fmla="*/ 199390 h 1967"/>
                <a:gd name="T92" fmla="*/ 3810 w 6"/>
                <a:gd name="T93" fmla="*/ 175895 h 1967"/>
                <a:gd name="T94" fmla="*/ 3810 w 6"/>
                <a:gd name="T95" fmla="*/ 153035 h 1967"/>
                <a:gd name="T96" fmla="*/ 3810 w 6"/>
                <a:gd name="T97" fmla="*/ 129540 h 1967"/>
                <a:gd name="T98" fmla="*/ 3810 w 6"/>
                <a:gd name="T99" fmla="*/ 106045 h 1967"/>
                <a:gd name="T100" fmla="*/ 3810 w 6"/>
                <a:gd name="T101" fmla="*/ 83185 h 1967"/>
                <a:gd name="T102" fmla="*/ 3810 w 6"/>
                <a:gd name="T103" fmla="*/ 59690 h 1967"/>
                <a:gd name="T104" fmla="*/ 3810 w 6"/>
                <a:gd name="T105" fmla="*/ 36195 h 1967"/>
                <a:gd name="T106" fmla="*/ 3810 w 6"/>
                <a:gd name="T107" fmla="*/ 13335 h 196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6" h="1967">
                  <a:moveTo>
                    <a:pt x="6" y="1967"/>
                  </a:moveTo>
                  <a:lnTo>
                    <a:pt x="6" y="1946"/>
                  </a:lnTo>
                  <a:lnTo>
                    <a:pt x="0" y="1946"/>
                  </a:lnTo>
                  <a:lnTo>
                    <a:pt x="0" y="1967"/>
                  </a:lnTo>
                  <a:lnTo>
                    <a:pt x="6" y="1967"/>
                  </a:lnTo>
                  <a:close/>
                  <a:moveTo>
                    <a:pt x="6" y="1930"/>
                  </a:moveTo>
                  <a:lnTo>
                    <a:pt x="6" y="1909"/>
                  </a:lnTo>
                  <a:lnTo>
                    <a:pt x="0" y="1909"/>
                  </a:lnTo>
                  <a:lnTo>
                    <a:pt x="0" y="1930"/>
                  </a:lnTo>
                  <a:lnTo>
                    <a:pt x="6" y="1930"/>
                  </a:lnTo>
                  <a:close/>
                  <a:moveTo>
                    <a:pt x="6" y="1893"/>
                  </a:moveTo>
                  <a:lnTo>
                    <a:pt x="6" y="1872"/>
                  </a:lnTo>
                  <a:lnTo>
                    <a:pt x="0" y="1872"/>
                  </a:lnTo>
                  <a:lnTo>
                    <a:pt x="0" y="1893"/>
                  </a:lnTo>
                  <a:lnTo>
                    <a:pt x="6" y="1893"/>
                  </a:lnTo>
                  <a:close/>
                  <a:moveTo>
                    <a:pt x="6" y="1856"/>
                  </a:moveTo>
                  <a:lnTo>
                    <a:pt x="6" y="1835"/>
                  </a:lnTo>
                  <a:lnTo>
                    <a:pt x="0" y="1835"/>
                  </a:lnTo>
                  <a:lnTo>
                    <a:pt x="0" y="1856"/>
                  </a:lnTo>
                  <a:lnTo>
                    <a:pt x="6" y="1856"/>
                  </a:lnTo>
                  <a:close/>
                  <a:moveTo>
                    <a:pt x="6" y="1820"/>
                  </a:moveTo>
                  <a:lnTo>
                    <a:pt x="6" y="1799"/>
                  </a:lnTo>
                  <a:lnTo>
                    <a:pt x="0" y="1799"/>
                  </a:lnTo>
                  <a:lnTo>
                    <a:pt x="0" y="1820"/>
                  </a:lnTo>
                  <a:lnTo>
                    <a:pt x="6" y="1820"/>
                  </a:lnTo>
                  <a:close/>
                  <a:moveTo>
                    <a:pt x="6" y="1783"/>
                  </a:moveTo>
                  <a:lnTo>
                    <a:pt x="6" y="1762"/>
                  </a:lnTo>
                  <a:lnTo>
                    <a:pt x="0" y="1762"/>
                  </a:lnTo>
                  <a:lnTo>
                    <a:pt x="0" y="1783"/>
                  </a:lnTo>
                  <a:lnTo>
                    <a:pt x="6" y="1783"/>
                  </a:lnTo>
                  <a:close/>
                  <a:moveTo>
                    <a:pt x="6" y="1746"/>
                  </a:moveTo>
                  <a:lnTo>
                    <a:pt x="6" y="1725"/>
                  </a:lnTo>
                  <a:lnTo>
                    <a:pt x="0" y="1725"/>
                  </a:lnTo>
                  <a:lnTo>
                    <a:pt x="0" y="1746"/>
                  </a:lnTo>
                  <a:lnTo>
                    <a:pt x="6" y="1746"/>
                  </a:lnTo>
                  <a:close/>
                  <a:moveTo>
                    <a:pt x="6" y="1710"/>
                  </a:moveTo>
                  <a:lnTo>
                    <a:pt x="6" y="1689"/>
                  </a:lnTo>
                  <a:lnTo>
                    <a:pt x="0" y="1689"/>
                  </a:lnTo>
                  <a:lnTo>
                    <a:pt x="0" y="1710"/>
                  </a:lnTo>
                  <a:lnTo>
                    <a:pt x="6" y="1710"/>
                  </a:lnTo>
                  <a:close/>
                  <a:moveTo>
                    <a:pt x="6" y="1673"/>
                  </a:moveTo>
                  <a:lnTo>
                    <a:pt x="6" y="1652"/>
                  </a:lnTo>
                  <a:lnTo>
                    <a:pt x="0" y="1652"/>
                  </a:lnTo>
                  <a:lnTo>
                    <a:pt x="0" y="1673"/>
                  </a:lnTo>
                  <a:lnTo>
                    <a:pt x="6" y="1673"/>
                  </a:lnTo>
                  <a:close/>
                  <a:moveTo>
                    <a:pt x="6" y="1636"/>
                  </a:moveTo>
                  <a:lnTo>
                    <a:pt x="6" y="1615"/>
                  </a:lnTo>
                  <a:lnTo>
                    <a:pt x="0" y="1615"/>
                  </a:lnTo>
                  <a:lnTo>
                    <a:pt x="0" y="1636"/>
                  </a:lnTo>
                  <a:lnTo>
                    <a:pt x="6" y="1636"/>
                  </a:lnTo>
                  <a:close/>
                  <a:moveTo>
                    <a:pt x="6" y="1600"/>
                  </a:moveTo>
                  <a:lnTo>
                    <a:pt x="6" y="1578"/>
                  </a:lnTo>
                  <a:lnTo>
                    <a:pt x="0" y="1578"/>
                  </a:lnTo>
                  <a:lnTo>
                    <a:pt x="0" y="1600"/>
                  </a:lnTo>
                  <a:lnTo>
                    <a:pt x="6" y="1600"/>
                  </a:lnTo>
                  <a:close/>
                  <a:moveTo>
                    <a:pt x="6" y="1563"/>
                  </a:moveTo>
                  <a:lnTo>
                    <a:pt x="6" y="1542"/>
                  </a:lnTo>
                  <a:lnTo>
                    <a:pt x="0" y="1542"/>
                  </a:lnTo>
                  <a:lnTo>
                    <a:pt x="0" y="1563"/>
                  </a:lnTo>
                  <a:lnTo>
                    <a:pt x="6" y="1563"/>
                  </a:lnTo>
                  <a:close/>
                  <a:moveTo>
                    <a:pt x="6" y="1526"/>
                  </a:moveTo>
                  <a:lnTo>
                    <a:pt x="6" y="1505"/>
                  </a:lnTo>
                  <a:lnTo>
                    <a:pt x="0" y="1505"/>
                  </a:lnTo>
                  <a:lnTo>
                    <a:pt x="0" y="1526"/>
                  </a:lnTo>
                  <a:lnTo>
                    <a:pt x="6" y="1526"/>
                  </a:lnTo>
                  <a:close/>
                  <a:moveTo>
                    <a:pt x="6" y="1489"/>
                  </a:moveTo>
                  <a:lnTo>
                    <a:pt x="6" y="1468"/>
                  </a:lnTo>
                  <a:lnTo>
                    <a:pt x="0" y="1468"/>
                  </a:lnTo>
                  <a:lnTo>
                    <a:pt x="0" y="1489"/>
                  </a:lnTo>
                  <a:lnTo>
                    <a:pt x="6" y="1489"/>
                  </a:lnTo>
                  <a:close/>
                  <a:moveTo>
                    <a:pt x="6" y="1453"/>
                  </a:moveTo>
                  <a:lnTo>
                    <a:pt x="6" y="1432"/>
                  </a:lnTo>
                  <a:lnTo>
                    <a:pt x="0" y="1432"/>
                  </a:lnTo>
                  <a:lnTo>
                    <a:pt x="0" y="1453"/>
                  </a:lnTo>
                  <a:lnTo>
                    <a:pt x="6" y="1453"/>
                  </a:lnTo>
                  <a:close/>
                  <a:moveTo>
                    <a:pt x="6" y="1416"/>
                  </a:moveTo>
                  <a:lnTo>
                    <a:pt x="6" y="1395"/>
                  </a:lnTo>
                  <a:lnTo>
                    <a:pt x="0" y="1395"/>
                  </a:lnTo>
                  <a:lnTo>
                    <a:pt x="0" y="1416"/>
                  </a:lnTo>
                  <a:lnTo>
                    <a:pt x="6" y="1416"/>
                  </a:lnTo>
                  <a:close/>
                  <a:moveTo>
                    <a:pt x="6" y="1379"/>
                  </a:moveTo>
                  <a:lnTo>
                    <a:pt x="6" y="1358"/>
                  </a:lnTo>
                  <a:lnTo>
                    <a:pt x="0" y="1358"/>
                  </a:lnTo>
                  <a:lnTo>
                    <a:pt x="0" y="1379"/>
                  </a:lnTo>
                  <a:lnTo>
                    <a:pt x="6" y="1379"/>
                  </a:lnTo>
                  <a:close/>
                  <a:moveTo>
                    <a:pt x="6" y="1342"/>
                  </a:moveTo>
                  <a:lnTo>
                    <a:pt x="6" y="1322"/>
                  </a:lnTo>
                  <a:lnTo>
                    <a:pt x="0" y="1322"/>
                  </a:lnTo>
                  <a:lnTo>
                    <a:pt x="0" y="1342"/>
                  </a:lnTo>
                  <a:lnTo>
                    <a:pt x="6" y="1342"/>
                  </a:lnTo>
                  <a:close/>
                  <a:moveTo>
                    <a:pt x="6" y="1306"/>
                  </a:moveTo>
                  <a:lnTo>
                    <a:pt x="6" y="1285"/>
                  </a:lnTo>
                  <a:lnTo>
                    <a:pt x="0" y="1285"/>
                  </a:lnTo>
                  <a:lnTo>
                    <a:pt x="0" y="1306"/>
                  </a:lnTo>
                  <a:lnTo>
                    <a:pt x="6" y="1306"/>
                  </a:lnTo>
                  <a:close/>
                  <a:moveTo>
                    <a:pt x="6" y="1269"/>
                  </a:moveTo>
                  <a:lnTo>
                    <a:pt x="6" y="1248"/>
                  </a:lnTo>
                  <a:lnTo>
                    <a:pt x="0" y="1248"/>
                  </a:lnTo>
                  <a:lnTo>
                    <a:pt x="0" y="1269"/>
                  </a:lnTo>
                  <a:lnTo>
                    <a:pt x="6" y="1269"/>
                  </a:lnTo>
                  <a:close/>
                  <a:moveTo>
                    <a:pt x="6" y="1232"/>
                  </a:moveTo>
                  <a:lnTo>
                    <a:pt x="6" y="1211"/>
                  </a:lnTo>
                  <a:lnTo>
                    <a:pt x="0" y="1211"/>
                  </a:lnTo>
                  <a:lnTo>
                    <a:pt x="0" y="1232"/>
                  </a:lnTo>
                  <a:lnTo>
                    <a:pt x="6" y="1232"/>
                  </a:lnTo>
                  <a:close/>
                  <a:moveTo>
                    <a:pt x="6" y="1195"/>
                  </a:moveTo>
                  <a:lnTo>
                    <a:pt x="6" y="1174"/>
                  </a:lnTo>
                  <a:lnTo>
                    <a:pt x="0" y="1174"/>
                  </a:lnTo>
                  <a:lnTo>
                    <a:pt x="0" y="1195"/>
                  </a:lnTo>
                  <a:lnTo>
                    <a:pt x="6" y="1195"/>
                  </a:lnTo>
                  <a:close/>
                  <a:moveTo>
                    <a:pt x="6" y="1159"/>
                  </a:moveTo>
                  <a:lnTo>
                    <a:pt x="6" y="1138"/>
                  </a:lnTo>
                  <a:lnTo>
                    <a:pt x="0" y="1138"/>
                  </a:lnTo>
                  <a:lnTo>
                    <a:pt x="0" y="1159"/>
                  </a:lnTo>
                  <a:lnTo>
                    <a:pt x="6" y="1159"/>
                  </a:lnTo>
                  <a:close/>
                  <a:moveTo>
                    <a:pt x="6" y="1122"/>
                  </a:moveTo>
                  <a:lnTo>
                    <a:pt x="6" y="1101"/>
                  </a:lnTo>
                  <a:lnTo>
                    <a:pt x="0" y="1101"/>
                  </a:lnTo>
                  <a:lnTo>
                    <a:pt x="0" y="1122"/>
                  </a:lnTo>
                  <a:lnTo>
                    <a:pt x="6" y="1122"/>
                  </a:lnTo>
                  <a:close/>
                  <a:moveTo>
                    <a:pt x="6" y="1085"/>
                  </a:moveTo>
                  <a:lnTo>
                    <a:pt x="6" y="1064"/>
                  </a:lnTo>
                  <a:lnTo>
                    <a:pt x="0" y="1064"/>
                  </a:lnTo>
                  <a:lnTo>
                    <a:pt x="0" y="1085"/>
                  </a:lnTo>
                  <a:lnTo>
                    <a:pt x="6" y="1085"/>
                  </a:lnTo>
                  <a:close/>
                  <a:moveTo>
                    <a:pt x="6" y="1049"/>
                  </a:moveTo>
                  <a:lnTo>
                    <a:pt x="6" y="1028"/>
                  </a:lnTo>
                  <a:lnTo>
                    <a:pt x="0" y="1028"/>
                  </a:lnTo>
                  <a:lnTo>
                    <a:pt x="0" y="1049"/>
                  </a:lnTo>
                  <a:lnTo>
                    <a:pt x="6" y="1049"/>
                  </a:lnTo>
                  <a:close/>
                  <a:moveTo>
                    <a:pt x="6" y="1012"/>
                  </a:moveTo>
                  <a:lnTo>
                    <a:pt x="6" y="991"/>
                  </a:lnTo>
                  <a:lnTo>
                    <a:pt x="0" y="991"/>
                  </a:lnTo>
                  <a:lnTo>
                    <a:pt x="0" y="1012"/>
                  </a:lnTo>
                  <a:lnTo>
                    <a:pt x="6" y="1012"/>
                  </a:lnTo>
                  <a:close/>
                  <a:moveTo>
                    <a:pt x="6" y="975"/>
                  </a:moveTo>
                  <a:lnTo>
                    <a:pt x="6" y="954"/>
                  </a:lnTo>
                  <a:lnTo>
                    <a:pt x="0" y="954"/>
                  </a:lnTo>
                  <a:lnTo>
                    <a:pt x="0" y="975"/>
                  </a:lnTo>
                  <a:lnTo>
                    <a:pt x="6" y="975"/>
                  </a:lnTo>
                  <a:close/>
                  <a:moveTo>
                    <a:pt x="6" y="938"/>
                  </a:moveTo>
                  <a:lnTo>
                    <a:pt x="6" y="917"/>
                  </a:lnTo>
                  <a:lnTo>
                    <a:pt x="0" y="917"/>
                  </a:lnTo>
                  <a:lnTo>
                    <a:pt x="0" y="938"/>
                  </a:lnTo>
                  <a:lnTo>
                    <a:pt x="6" y="938"/>
                  </a:lnTo>
                  <a:close/>
                  <a:moveTo>
                    <a:pt x="6" y="902"/>
                  </a:moveTo>
                  <a:lnTo>
                    <a:pt x="6" y="881"/>
                  </a:lnTo>
                  <a:lnTo>
                    <a:pt x="0" y="881"/>
                  </a:lnTo>
                  <a:lnTo>
                    <a:pt x="0" y="902"/>
                  </a:lnTo>
                  <a:lnTo>
                    <a:pt x="6" y="902"/>
                  </a:lnTo>
                  <a:close/>
                  <a:moveTo>
                    <a:pt x="6" y="865"/>
                  </a:moveTo>
                  <a:lnTo>
                    <a:pt x="6" y="844"/>
                  </a:lnTo>
                  <a:lnTo>
                    <a:pt x="0" y="844"/>
                  </a:lnTo>
                  <a:lnTo>
                    <a:pt x="0" y="865"/>
                  </a:lnTo>
                  <a:lnTo>
                    <a:pt x="6" y="865"/>
                  </a:lnTo>
                  <a:close/>
                  <a:moveTo>
                    <a:pt x="6" y="828"/>
                  </a:moveTo>
                  <a:lnTo>
                    <a:pt x="6" y="807"/>
                  </a:lnTo>
                  <a:lnTo>
                    <a:pt x="0" y="807"/>
                  </a:lnTo>
                  <a:lnTo>
                    <a:pt x="0" y="828"/>
                  </a:lnTo>
                  <a:lnTo>
                    <a:pt x="6" y="828"/>
                  </a:lnTo>
                  <a:close/>
                  <a:moveTo>
                    <a:pt x="6" y="792"/>
                  </a:moveTo>
                  <a:lnTo>
                    <a:pt x="6" y="771"/>
                  </a:lnTo>
                  <a:lnTo>
                    <a:pt x="0" y="771"/>
                  </a:lnTo>
                  <a:lnTo>
                    <a:pt x="0" y="792"/>
                  </a:lnTo>
                  <a:lnTo>
                    <a:pt x="6" y="792"/>
                  </a:lnTo>
                  <a:close/>
                  <a:moveTo>
                    <a:pt x="6" y="755"/>
                  </a:moveTo>
                  <a:lnTo>
                    <a:pt x="6" y="734"/>
                  </a:lnTo>
                  <a:lnTo>
                    <a:pt x="0" y="734"/>
                  </a:lnTo>
                  <a:lnTo>
                    <a:pt x="0" y="755"/>
                  </a:lnTo>
                  <a:lnTo>
                    <a:pt x="6" y="755"/>
                  </a:lnTo>
                  <a:close/>
                  <a:moveTo>
                    <a:pt x="6" y="718"/>
                  </a:moveTo>
                  <a:lnTo>
                    <a:pt x="6" y="697"/>
                  </a:lnTo>
                  <a:lnTo>
                    <a:pt x="0" y="697"/>
                  </a:lnTo>
                  <a:lnTo>
                    <a:pt x="0" y="718"/>
                  </a:lnTo>
                  <a:lnTo>
                    <a:pt x="6" y="718"/>
                  </a:lnTo>
                  <a:close/>
                  <a:moveTo>
                    <a:pt x="6" y="682"/>
                  </a:moveTo>
                  <a:lnTo>
                    <a:pt x="6" y="661"/>
                  </a:lnTo>
                  <a:lnTo>
                    <a:pt x="0" y="661"/>
                  </a:lnTo>
                  <a:lnTo>
                    <a:pt x="0" y="682"/>
                  </a:lnTo>
                  <a:lnTo>
                    <a:pt x="6" y="682"/>
                  </a:lnTo>
                  <a:close/>
                  <a:moveTo>
                    <a:pt x="6" y="645"/>
                  </a:moveTo>
                  <a:lnTo>
                    <a:pt x="6" y="624"/>
                  </a:lnTo>
                  <a:lnTo>
                    <a:pt x="0" y="624"/>
                  </a:lnTo>
                  <a:lnTo>
                    <a:pt x="0" y="645"/>
                  </a:lnTo>
                  <a:lnTo>
                    <a:pt x="6" y="645"/>
                  </a:lnTo>
                  <a:close/>
                  <a:moveTo>
                    <a:pt x="6" y="608"/>
                  </a:moveTo>
                  <a:lnTo>
                    <a:pt x="6" y="587"/>
                  </a:lnTo>
                  <a:lnTo>
                    <a:pt x="0" y="587"/>
                  </a:lnTo>
                  <a:lnTo>
                    <a:pt x="0" y="608"/>
                  </a:lnTo>
                  <a:lnTo>
                    <a:pt x="6" y="608"/>
                  </a:lnTo>
                  <a:close/>
                  <a:moveTo>
                    <a:pt x="6" y="571"/>
                  </a:moveTo>
                  <a:lnTo>
                    <a:pt x="6" y="550"/>
                  </a:lnTo>
                  <a:lnTo>
                    <a:pt x="0" y="550"/>
                  </a:lnTo>
                  <a:lnTo>
                    <a:pt x="0" y="571"/>
                  </a:lnTo>
                  <a:lnTo>
                    <a:pt x="6" y="571"/>
                  </a:lnTo>
                  <a:close/>
                  <a:moveTo>
                    <a:pt x="6" y="535"/>
                  </a:moveTo>
                  <a:lnTo>
                    <a:pt x="6" y="514"/>
                  </a:lnTo>
                  <a:lnTo>
                    <a:pt x="0" y="514"/>
                  </a:lnTo>
                  <a:lnTo>
                    <a:pt x="0" y="535"/>
                  </a:lnTo>
                  <a:lnTo>
                    <a:pt x="6" y="535"/>
                  </a:lnTo>
                  <a:close/>
                  <a:moveTo>
                    <a:pt x="6" y="498"/>
                  </a:moveTo>
                  <a:lnTo>
                    <a:pt x="6" y="477"/>
                  </a:lnTo>
                  <a:lnTo>
                    <a:pt x="0" y="477"/>
                  </a:lnTo>
                  <a:lnTo>
                    <a:pt x="0" y="498"/>
                  </a:lnTo>
                  <a:lnTo>
                    <a:pt x="6" y="498"/>
                  </a:lnTo>
                  <a:close/>
                  <a:moveTo>
                    <a:pt x="6" y="461"/>
                  </a:moveTo>
                  <a:lnTo>
                    <a:pt x="6" y="440"/>
                  </a:lnTo>
                  <a:lnTo>
                    <a:pt x="0" y="440"/>
                  </a:lnTo>
                  <a:lnTo>
                    <a:pt x="0" y="461"/>
                  </a:lnTo>
                  <a:lnTo>
                    <a:pt x="6" y="461"/>
                  </a:lnTo>
                  <a:close/>
                  <a:moveTo>
                    <a:pt x="6" y="425"/>
                  </a:moveTo>
                  <a:lnTo>
                    <a:pt x="6" y="404"/>
                  </a:lnTo>
                  <a:lnTo>
                    <a:pt x="0" y="404"/>
                  </a:lnTo>
                  <a:lnTo>
                    <a:pt x="0" y="425"/>
                  </a:lnTo>
                  <a:lnTo>
                    <a:pt x="6" y="425"/>
                  </a:lnTo>
                  <a:close/>
                  <a:moveTo>
                    <a:pt x="6" y="388"/>
                  </a:moveTo>
                  <a:lnTo>
                    <a:pt x="6" y="367"/>
                  </a:lnTo>
                  <a:lnTo>
                    <a:pt x="0" y="367"/>
                  </a:lnTo>
                  <a:lnTo>
                    <a:pt x="0" y="388"/>
                  </a:lnTo>
                  <a:lnTo>
                    <a:pt x="6" y="388"/>
                  </a:lnTo>
                  <a:close/>
                  <a:moveTo>
                    <a:pt x="6" y="351"/>
                  </a:moveTo>
                  <a:lnTo>
                    <a:pt x="6" y="330"/>
                  </a:lnTo>
                  <a:lnTo>
                    <a:pt x="0" y="330"/>
                  </a:lnTo>
                  <a:lnTo>
                    <a:pt x="0" y="351"/>
                  </a:lnTo>
                  <a:lnTo>
                    <a:pt x="6" y="351"/>
                  </a:lnTo>
                  <a:close/>
                  <a:moveTo>
                    <a:pt x="6" y="314"/>
                  </a:moveTo>
                  <a:lnTo>
                    <a:pt x="6" y="294"/>
                  </a:lnTo>
                  <a:lnTo>
                    <a:pt x="0" y="294"/>
                  </a:lnTo>
                  <a:lnTo>
                    <a:pt x="0" y="314"/>
                  </a:lnTo>
                  <a:lnTo>
                    <a:pt x="6" y="314"/>
                  </a:lnTo>
                  <a:close/>
                  <a:moveTo>
                    <a:pt x="6" y="277"/>
                  </a:moveTo>
                  <a:lnTo>
                    <a:pt x="6" y="257"/>
                  </a:lnTo>
                  <a:lnTo>
                    <a:pt x="0" y="257"/>
                  </a:lnTo>
                  <a:lnTo>
                    <a:pt x="0" y="277"/>
                  </a:lnTo>
                  <a:lnTo>
                    <a:pt x="6" y="277"/>
                  </a:lnTo>
                  <a:close/>
                  <a:moveTo>
                    <a:pt x="6" y="241"/>
                  </a:moveTo>
                  <a:lnTo>
                    <a:pt x="6" y="220"/>
                  </a:lnTo>
                  <a:lnTo>
                    <a:pt x="0" y="220"/>
                  </a:lnTo>
                  <a:lnTo>
                    <a:pt x="0" y="241"/>
                  </a:lnTo>
                  <a:lnTo>
                    <a:pt x="6" y="241"/>
                  </a:lnTo>
                  <a:close/>
                  <a:moveTo>
                    <a:pt x="6" y="204"/>
                  </a:moveTo>
                  <a:lnTo>
                    <a:pt x="6" y="183"/>
                  </a:lnTo>
                  <a:lnTo>
                    <a:pt x="0" y="183"/>
                  </a:lnTo>
                  <a:lnTo>
                    <a:pt x="0" y="204"/>
                  </a:lnTo>
                  <a:lnTo>
                    <a:pt x="6" y="204"/>
                  </a:lnTo>
                  <a:close/>
                  <a:moveTo>
                    <a:pt x="6" y="167"/>
                  </a:moveTo>
                  <a:lnTo>
                    <a:pt x="6" y="146"/>
                  </a:lnTo>
                  <a:lnTo>
                    <a:pt x="0" y="146"/>
                  </a:lnTo>
                  <a:lnTo>
                    <a:pt x="0" y="167"/>
                  </a:lnTo>
                  <a:lnTo>
                    <a:pt x="6" y="167"/>
                  </a:lnTo>
                  <a:close/>
                  <a:moveTo>
                    <a:pt x="6" y="131"/>
                  </a:moveTo>
                  <a:lnTo>
                    <a:pt x="6" y="110"/>
                  </a:lnTo>
                  <a:lnTo>
                    <a:pt x="0" y="110"/>
                  </a:lnTo>
                  <a:lnTo>
                    <a:pt x="0" y="131"/>
                  </a:lnTo>
                  <a:lnTo>
                    <a:pt x="6" y="131"/>
                  </a:lnTo>
                  <a:close/>
                  <a:moveTo>
                    <a:pt x="6" y="94"/>
                  </a:moveTo>
                  <a:lnTo>
                    <a:pt x="6" y="73"/>
                  </a:lnTo>
                  <a:lnTo>
                    <a:pt x="0" y="73"/>
                  </a:lnTo>
                  <a:lnTo>
                    <a:pt x="0" y="94"/>
                  </a:lnTo>
                  <a:lnTo>
                    <a:pt x="6" y="94"/>
                  </a:lnTo>
                  <a:close/>
                  <a:moveTo>
                    <a:pt x="6" y="57"/>
                  </a:moveTo>
                  <a:lnTo>
                    <a:pt x="6" y="36"/>
                  </a:lnTo>
                  <a:lnTo>
                    <a:pt x="0" y="36"/>
                  </a:lnTo>
                  <a:lnTo>
                    <a:pt x="0" y="57"/>
                  </a:lnTo>
                  <a:lnTo>
                    <a:pt x="6" y="57"/>
                  </a:lnTo>
                  <a:close/>
                  <a:moveTo>
                    <a:pt x="6" y="21"/>
                  </a:moveTo>
                  <a:lnTo>
                    <a:pt x="6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6" y="21"/>
                  </a:lnTo>
                  <a:close/>
                </a:path>
              </a:pathLst>
            </a:custGeom>
            <a:solidFill>
              <a:srgbClr val="58585A"/>
            </a:solidFill>
            <a:ln w="0">
              <a:solidFill>
                <a:srgbClr val="58585A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7" name="Freeform 36"/>
            <p:cNvSpPr>
              <a:spLocks noEditPoints="1"/>
            </p:cNvSpPr>
            <p:nvPr/>
          </p:nvSpPr>
          <p:spPr bwMode="auto">
            <a:xfrm>
              <a:off x="1809700" y="257107"/>
              <a:ext cx="3800" cy="1249133"/>
            </a:xfrm>
            <a:custGeom>
              <a:avLst/>
              <a:gdLst>
                <a:gd name="T0" fmla="*/ 3810 w 6"/>
                <a:gd name="T1" fmla="*/ 1249045 h 1967"/>
                <a:gd name="T2" fmla="*/ 3810 w 6"/>
                <a:gd name="T3" fmla="*/ 1225550 h 1967"/>
                <a:gd name="T4" fmla="*/ 3810 w 6"/>
                <a:gd name="T5" fmla="*/ 1202055 h 1967"/>
                <a:gd name="T6" fmla="*/ 3810 w 6"/>
                <a:gd name="T7" fmla="*/ 1178560 h 1967"/>
                <a:gd name="T8" fmla="*/ 3810 w 6"/>
                <a:gd name="T9" fmla="*/ 1155700 h 1967"/>
                <a:gd name="T10" fmla="*/ 3810 w 6"/>
                <a:gd name="T11" fmla="*/ 1132205 h 1967"/>
                <a:gd name="T12" fmla="*/ 3810 w 6"/>
                <a:gd name="T13" fmla="*/ 1108710 h 1967"/>
                <a:gd name="T14" fmla="*/ 3810 w 6"/>
                <a:gd name="T15" fmla="*/ 1085850 h 1967"/>
                <a:gd name="T16" fmla="*/ 3810 w 6"/>
                <a:gd name="T17" fmla="*/ 1062355 h 1967"/>
                <a:gd name="T18" fmla="*/ 3810 w 6"/>
                <a:gd name="T19" fmla="*/ 1038860 h 1967"/>
                <a:gd name="T20" fmla="*/ 3810 w 6"/>
                <a:gd name="T21" fmla="*/ 1016000 h 1967"/>
                <a:gd name="T22" fmla="*/ 3810 w 6"/>
                <a:gd name="T23" fmla="*/ 992505 h 1967"/>
                <a:gd name="T24" fmla="*/ 3810 w 6"/>
                <a:gd name="T25" fmla="*/ 969010 h 1967"/>
                <a:gd name="T26" fmla="*/ 3810 w 6"/>
                <a:gd name="T27" fmla="*/ 945515 h 1967"/>
                <a:gd name="T28" fmla="*/ 3810 w 6"/>
                <a:gd name="T29" fmla="*/ 922655 h 1967"/>
                <a:gd name="T30" fmla="*/ 3810 w 6"/>
                <a:gd name="T31" fmla="*/ 899160 h 1967"/>
                <a:gd name="T32" fmla="*/ 3810 w 6"/>
                <a:gd name="T33" fmla="*/ 875665 h 1967"/>
                <a:gd name="T34" fmla="*/ 3810 w 6"/>
                <a:gd name="T35" fmla="*/ 852170 h 1967"/>
                <a:gd name="T36" fmla="*/ 3810 w 6"/>
                <a:gd name="T37" fmla="*/ 829310 h 1967"/>
                <a:gd name="T38" fmla="*/ 3810 w 6"/>
                <a:gd name="T39" fmla="*/ 805815 h 1967"/>
                <a:gd name="T40" fmla="*/ 3810 w 6"/>
                <a:gd name="T41" fmla="*/ 782320 h 1967"/>
                <a:gd name="T42" fmla="*/ 3810 w 6"/>
                <a:gd name="T43" fmla="*/ 758825 h 1967"/>
                <a:gd name="T44" fmla="*/ 3810 w 6"/>
                <a:gd name="T45" fmla="*/ 735965 h 1967"/>
                <a:gd name="T46" fmla="*/ 3810 w 6"/>
                <a:gd name="T47" fmla="*/ 712470 h 1967"/>
                <a:gd name="T48" fmla="*/ 3810 w 6"/>
                <a:gd name="T49" fmla="*/ 688975 h 1967"/>
                <a:gd name="T50" fmla="*/ 3810 w 6"/>
                <a:gd name="T51" fmla="*/ 666115 h 1967"/>
                <a:gd name="T52" fmla="*/ 3810 w 6"/>
                <a:gd name="T53" fmla="*/ 642620 h 1967"/>
                <a:gd name="T54" fmla="*/ 3810 w 6"/>
                <a:gd name="T55" fmla="*/ 619125 h 1967"/>
                <a:gd name="T56" fmla="*/ 3810 w 6"/>
                <a:gd name="T57" fmla="*/ 595630 h 1967"/>
                <a:gd name="T58" fmla="*/ 3810 w 6"/>
                <a:gd name="T59" fmla="*/ 572770 h 1967"/>
                <a:gd name="T60" fmla="*/ 3810 w 6"/>
                <a:gd name="T61" fmla="*/ 549275 h 1967"/>
                <a:gd name="T62" fmla="*/ 3810 w 6"/>
                <a:gd name="T63" fmla="*/ 525780 h 1967"/>
                <a:gd name="T64" fmla="*/ 3810 w 6"/>
                <a:gd name="T65" fmla="*/ 502920 h 1967"/>
                <a:gd name="T66" fmla="*/ 3810 w 6"/>
                <a:gd name="T67" fmla="*/ 479425 h 1967"/>
                <a:gd name="T68" fmla="*/ 3810 w 6"/>
                <a:gd name="T69" fmla="*/ 455930 h 1967"/>
                <a:gd name="T70" fmla="*/ 3810 w 6"/>
                <a:gd name="T71" fmla="*/ 433070 h 1967"/>
                <a:gd name="T72" fmla="*/ 3810 w 6"/>
                <a:gd name="T73" fmla="*/ 409575 h 1967"/>
                <a:gd name="T74" fmla="*/ 3810 w 6"/>
                <a:gd name="T75" fmla="*/ 386080 h 1967"/>
                <a:gd name="T76" fmla="*/ 3810 w 6"/>
                <a:gd name="T77" fmla="*/ 362585 h 1967"/>
                <a:gd name="T78" fmla="*/ 3810 w 6"/>
                <a:gd name="T79" fmla="*/ 339725 h 1967"/>
                <a:gd name="T80" fmla="*/ 3810 w 6"/>
                <a:gd name="T81" fmla="*/ 316230 h 1967"/>
                <a:gd name="T82" fmla="*/ 3810 w 6"/>
                <a:gd name="T83" fmla="*/ 292735 h 1967"/>
                <a:gd name="T84" fmla="*/ 3810 w 6"/>
                <a:gd name="T85" fmla="*/ 269875 h 1967"/>
                <a:gd name="T86" fmla="*/ 3810 w 6"/>
                <a:gd name="T87" fmla="*/ 246380 h 1967"/>
                <a:gd name="T88" fmla="*/ 3810 w 6"/>
                <a:gd name="T89" fmla="*/ 222885 h 1967"/>
                <a:gd name="T90" fmla="*/ 3810 w 6"/>
                <a:gd name="T91" fmla="*/ 199390 h 1967"/>
                <a:gd name="T92" fmla="*/ 3810 w 6"/>
                <a:gd name="T93" fmla="*/ 175895 h 1967"/>
                <a:gd name="T94" fmla="*/ 3810 w 6"/>
                <a:gd name="T95" fmla="*/ 153035 h 1967"/>
                <a:gd name="T96" fmla="*/ 3810 w 6"/>
                <a:gd name="T97" fmla="*/ 129540 h 1967"/>
                <a:gd name="T98" fmla="*/ 3810 w 6"/>
                <a:gd name="T99" fmla="*/ 106045 h 1967"/>
                <a:gd name="T100" fmla="*/ 3810 w 6"/>
                <a:gd name="T101" fmla="*/ 83185 h 1967"/>
                <a:gd name="T102" fmla="*/ 3810 w 6"/>
                <a:gd name="T103" fmla="*/ 59690 h 1967"/>
                <a:gd name="T104" fmla="*/ 3810 w 6"/>
                <a:gd name="T105" fmla="*/ 36195 h 1967"/>
                <a:gd name="T106" fmla="*/ 3810 w 6"/>
                <a:gd name="T107" fmla="*/ 13335 h 196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6" h="1967">
                  <a:moveTo>
                    <a:pt x="6" y="1967"/>
                  </a:moveTo>
                  <a:lnTo>
                    <a:pt x="6" y="1946"/>
                  </a:lnTo>
                  <a:lnTo>
                    <a:pt x="0" y="1946"/>
                  </a:lnTo>
                  <a:lnTo>
                    <a:pt x="0" y="1967"/>
                  </a:lnTo>
                  <a:lnTo>
                    <a:pt x="6" y="1967"/>
                  </a:lnTo>
                  <a:close/>
                  <a:moveTo>
                    <a:pt x="6" y="1930"/>
                  </a:moveTo>
                  <a:lnTo>
                    <a:pt x="6" y="1909"/>
                  </a:lnTo>
                  <a:lnTo>
                    <a:pt x="0" y="1909"/>
                  </a:lnTo>
                  <a:lnTo>
                    <a:pt x="0" y="1930"/>
                  </a:lnTo>
                  <a:lnTo>
                    <a:pt x="6" y="1930"/>
                  </a:lnTo>
                  <a:close/>
                  <a:moveTo>
                    <a:pt x="6" y="1893"/>
                  </a:moveTo>
                  <a:lnTo>
                    <a:pt x="6" y="1872"/>
                  </a:lnTo>
                  <a:lnTo>
                    <a:pt x="0" y="1872"/>
                  </a:lnTo>
                  <a:lnTo>
                    <a:pt x="0" y="1893"/>
                  </a:lnTo>
                  <a:lnTo>
                    <a:pt x="6" y="1893"/>
                  </a:lnTo>
                  <a:close/>
                  <a:moveTo>
                    <a:pt x="6" y="1856"/>
                  </a:moveTo>
                  <a:lnTo>
                    <a:pt x="6" y="1835"/>
                  </a:lnTo>
                  <a:lnTo>
                    <a:pt x="0" y="1835"/>
                  </a:lnTo>
                  <a:lnTo>
                    <a:pt x="0" y="1856"/>
                  </a:lnTo>
                  <a:lnTo>
                    <a:pt x="6" y="1856"/>
                  </a:lnTo>
                  <a:close/>
                  <a:moveTo>
                    <a:pt x="6" y="1820"/>
                  </a:moveTo>
                  <a:lnTo>
                    <a:pt x="6" y="1799"/>
                  </a:lnTo>
                  <a:lnTo>
                    <a:pt x="0" y="1799"/>
                  </a:lnTo>
                  <a:lnTo>
                    <a:pt x="0" y="1820"/>
                  </a:lnTo>
                  <a:lnTo>
                    <a:pt x="6" y="1820"/>
                  </a:lnTo>
                  <a:close/>
                  <a:moveTo>
                    <a:pt x="6" y="1783"/>
                  </a:moveTo>
                  <a:lnTo>
                    <a:pt x="6" y="1762"/>
                  </a:lnTo>
                  <a:lnTo>
                    <a:pt x="0" y="1762"/>
                  </a:lnTo>
                  <a:lnTo>
                    <a:pt x="0" y="1783"/>
                  </a:lnTo>
                  <a:lnTo>
                    <a:pt x="6" y="1783"/>
                  </a:lnTo>
                  <a:close/>
                  <a:moveTo>
                    <a:pt x="6" y="1746"/>
                  </a:moveTo>
                  <a:lnTo>
                    <a:pt x="6" y="1725"/>
                  </a:lnTo>
                  <a:lnTo>
                    <a:pt x="0" y="1725"/>
                  </a:lnTo>
                  <a:lnTo>
                    <a:pt x="0" y="1746"/>
                  </a:lnTo>
                  <a:lnTo>
                    <a:pt x="6" y="1746"/>
                  </a:lnTo>
                  <a:close/>
                  <a:moveTo>
                    <a:pt x="6" y="1710"/>
                  </a:moveTo>
                  <a:lnTo>
                    <a:pt x="6" y="1689"/>
                  </a:lnTo>
                  <a:lnTo>
                    <a:pt x="0" y="1689"/>
                  </a:lnTo>
                  <a:lnTo>
                    <a:pt x="0" y="1710"/>
                  </a:lnTo>
                  <a:lnTo>
                    <a:pt x="6" y="1710"/>
                  </a:lnTo>
                  <a:close/>
                  <a:moveTo>
                    <a:pt x="6" y="1673"/>
                  </a:moveTo>
                  <a:lnTo>
                    <a:pt x="6" y="1652"/>
                  </a:lnTo>
                  <a:lnTo>
                    <a:pt x="0" y="1652"/>
                  </a:lnTo>
                  <a:lnTo>
                    <a:pt x="0" y="1673"/>
                  </a:lnTo>
                  <a:lnTo>
                    <a:pt x="6" y="1673"/>
                  </a:lnTo>
                  <a:close/>
                  <a:moveTo>
                    <a:pt x="6" y="1636"/>
                  </a:moveTo>
                  <a:lnTo>
                    <a:pt x="6" y="1615"/>
                  </a:lnTo>
                  <a:lnTo>
                    <a:pt x="0" y="1615"/>
                  </a:lnTo>
                  <a:lnTo>
                    <a:pt x="0" y="1636"/>
                  </a:lnTo>
                  <a:lnTo>
                    <a:pt x="6" y="1636"/>
                  </a:lnTo>
                  <a:close/>
                  <a:moveTo>
                    <a:pt x="6" y="1600"/>
                  </a:moveTo>
                  <a:lnTo>
                    <a:pt x="6" y="1578"/>
                  </a:lnTo>
                  <a:lnTo>
                    <a:pt x="0" y="1578"/>
                  </a:lnTo>
                  <a:lnTo>
                    <a:pt x="0" y="1600"/>
                  </a:lnTo>
                  <a:lnTo>
                    <a:pt x="6" y="1600"/>
                  </a:lnTo>
                  <a:close/>
                  <a:moveTo>
                    <a:pt x="6" y="1563"/>
                  </a:moveTo>
                  <a:lnTo>
                    <a:pt x="6" y="1542"/>
                  </a:lnTo>
                  <a:lnTo>
                    <a:pt x="0" y="1542"/>
                  </a:lnTo>
                  <a:lnTo>
                    <a:pt x="0" y="1563"/>
                  </a:lnTo>
                  <a:lnTo>
                    <a:pt x="6" y="1563"/>
                  </a:lnTo>
                  <a:close/>
                  <a:moveTo>
                    <a:pt x="6" y="1526"/>
                  </a:moveTo>
                  <a:lnTo>
                    <a:pt x="6" y="1505"/>
                  </a:lnTo>
                  <a:lnTo>
                    <a:pt x="0" y="1505"/>
                  </a:lnTo>
                  <a:lnTo>
                    <a:pt x="0" y="1526"/>
                  </a:lnTo>
                  <a:lnTo>
                    <a:pt x="6" y="1526"/>
                  </a:lnTo>
                  <a:close/>
                  <a:moveTo>
                    <a:pt x="6" y="1489"/>
                  </a:moveTo>
                  <a:lnTo>
                    <a:pt x="6" y="1468"/>
                  </a:lnTo>
                  <a:lnTo>
                    <a:pt x="0" y="1468"/>
                  </a:lnTo>
                  <a:lnTo>
                    <a:pt x="0" y="1489"/>
                  </a:lnTo>
                  <a:lnTo>
                    <a:pt x="6" y="1489"/>
                  </a:lnTo>
                  <a:close/>
                  <a:moveTo>
                    <a:pt x="6" y="1453"/>
                  </a:moveTo>
                  <a:lnTo>
                    <a:pt x="6" y="1432"/>
                  </a:lnTo>
                  <a:lnTo>
                    <a:pt x="0" y="1432"/>
                  </a:lnTo>
                  <a:lnTo>
                    <a:pt x="0" y="1453"/>
                  </a:lnTo>
                  <a:lnTo>
                    <a:pt x="6" y="1453"/>
                  </a:lnTo>
                  <a:close/>
                  <a:moveTo>
                    <a:pt x="6" y="1416"/>
                  </a:moveTo>
                  <a:lnTo>
                    <a:pt x="6" y="1395"/>
                  </a:lnTo>
                  <a:lnTo>
                    <a:pt x="0" y="1395"/>
                  </a:lnTo>
                  <a:lnTo>
                    <a:pt x="0" y="1416"/>
                  </a:lnTo>
                  <a:lnTo>
                    <a:pt x="6" y="1416"/>
                  </a:lnTo>
                  <a:close/>
                  <a:moveTo>
                    <a:pt x="6" y="1379"/>
                  </a:moveTo>
                  <a:lnTo>
                    <a:pt x="6" y="1358"/>
                  </a:lnTo>
                  <a:lnTo>
                    <a:pt x="0" y="1358"/>
                  </a:lnTo>
                  <a:lnTo>
                    <a:pt x="0" y="1379"/>
                  </a:lnTo>
                  <a:lnTo>
                    <a:pt x="6" y="1379"/>
                  </a:lnTo>
                  <a:close/>
                  <a:moveTo>
                    <a:pt x="6" y="1342"/>
                  </a:moveTo>
                  <a:lnTo>
                    <a:pt x="6" y="1322"/>
                  </a:lnTo>
                  <a:lnTo>
                    <a:pt x="0" y="1322"/>
                  </a:lnTo>
                  <a:lnTo>
                    <a:pt x="0" y="1342"/>
                  </a:lnTo>
                  <a:lnTo>
                    <a:pt x="6" y="1342"/>
                  </a:lnTo>
                  <a:close/>
                  <a:moveTo>
                    <a:pt x="6" y="1306"/>
                  </a:moveTo>
                  <a:lnTo>
                    <a:pt x="6" y="1285"/>
                  </a:lnTo>
                  <a:lnTo>
                    <a:pt x="0" y="1285"/>
                  </a:lnTo>
                  <a:lnTo>
                    <a:pt x="0" y="1306"/>
                  </a:lnTo>
                  <a:lnTo>
                    <a:pt x="6" y="1306"/>
                  </a:lnTo>
                  <a:close/>
                  <a:moveTo>
                    <a:pt x="6" y="1269"/>
                  </a:moveTo>
                  <a:lnTo>
                    <a:pt x="6" y="1248"/>
                  </a:lnTo>
                  <a:lnTo>
                    <a:pt x="0" y="1248"/>
                  </a:lnTo>
                  <a:lnTo>
                    <a:pt x="0" y="1269"/>
                  </a:lnTo>
                  <a:lnTo>
                    <a:pt x="6" y="1269"/>
                  </a:lnTo>
                  <a:close/>
                  <a:moveTo>
                    <a:pt x="6" y="1232"/>
                  </a:moveTo>
                  <a:lnTo>
                    <a:pt x="6" y="1211"/>
                  </a:lnTo>
                  <a:lnTo>
                    <a:pt x="0" y="1211"/>
                  </a:lnTo>
                  <a:lnTo>
                    <a:pt x="0" y="1232"/>
                  </a:lnTo>
                  <a:lnTo>
                    <a:pt x="6" y="1232"/>
                  </a:lnTo>
                  <a:close/>
                  <a:moveTo>
                    <a:pt x="6" y="1195"/>
                  </a:moveTo>
                  <a:lnTo>
                    <a:pt x="6" y="1174"/>
                  </a:lnTo>
                  <a:lnTo>
                    <a:pt x="0" y="1174"/>
                  </a:lnTo>
                  <a:lnTo>
                    <a:pt x="0" y="1195"/>
                  </a:lnTo>
                  <a:lnTo>
                    <a:pt x="6" y="1195"/>
                  </a:lnTo>
                  <a:close/>
                  <a:moveTo>
                    <a:pt x="6" y="1159"/>
                  </a:moveTo>
                  <a:lnTo>
                    <a:pt x="6" y="1138"/>
                  </a:lnTo>
                  <a:lnTo>
                    <a:pt x="0" y="1138"/>
                  </a:lnTo>
                  <a:lnTo>
                    <a:pt x="0" y="1159"/>
                  </a:lnTo>
                  <a:lnTo>
                    <a:pt x="6" y="1159"/>
                  </a:lnTo>
                  <a:close/>
                  <a:moveTo>
                    <a:pt x="6" y="1122"/>
                  </a:moveTo>
                  <a:lnTo>
                    <a:pt x="6" y="1101"/>
                  </a:lnTo>
                  <a:lnTo>
                    <a:pt x="0" y="1101"/>
                  </a:lnTo>
                  <a:lnTo>
                    <a:pt x="0" y="1122"/>
                  </a:lnTo>
                  <a:lnTo>
                    <a:pt x="6" y="1122"/>
                  </a:lnTo>
                  <a:close/>
                  <a:moveTo>
                    <a:pt x="6" y="1085"/>
                  </a:moveTo>
                  <a:lnTo>
                    <a:pt x="6" y="1064"/>
                  </a:lnTo>
                  <a:lnTo>
                    <a:pt x="0" y="1064"/>
                  </a:lnTo>
                  <a:lnTo>
                    <a:pt x="0" y="1085"/>
                  </a:lnTo>
                  <a:lnTo>
                    <a:pt x="6" y="1085"/>
                  </a:lnTo>
                  <a:close/>
                  <a:moveTo>
                    <a:pt x="6" y="1049"/>
                  </a:moveTo>
                  <a:lnTo>
                    <a:pt x="6" y="1028"/>
                  </a:lnTo>
                  <a:lnTo>
                    <a:pt x="0" y="1028"/>
                  </a:lnTo>
                  <a:lnTo>
                    <a:pt x="0" y="1049"/>
                  </a:lnTo>
                  <a:lnTo>
                    <a:pt x="6" y="1049"/>
                  </a:lnTo>
                  <a:close/>
                  <a:moveTo>
                    <a:pt x="6" y="1012"/>
                  </a:moveTo>
                  <a:lnTo>
                    <a:pt x="6" y="991"/>
                  </a:lnTo>
                  <a:lnTo>
                    <a:pt x="0" y="991"/>
                  </a:lnTo>
                  <a:lnTo>
                    <a:pt x="0" y="1012"/>
                  </a:lnTo>
                  <a:lnTo>
                    <a:pt x="6" y="1012"/>
                  </a:lnTo>
                  <a:close/>
                  <a:moveTo>
                    <a:pt x="6" y="975"/>
                  </a:moveTo>
                  <a:lnTo>
                    <a:pt x="6" y="954"/>
                  </a:lnTo>
                  <a:lnTo>
                    <a:pt x="0" y="954"/>
                  </a:lnTo>
                  <a:lnTo>
                    <a:pt x="0" y="975"/>
                  </a:lnTo>
                  <a:lnTo>
                    <a:pt x="6" y="975"/>
                  </a:lnTo>
                  <a:close/>
                  <a:moveTo>
                    <a:pt x="6" y="938"/>
                  </a:moveTo>
                  <a:lnTo>
                    <a:pt x="6" y="917"/>
                  </a:lnTo>
                  <a:lnTo>
                    <a:pt x="0" y="917"/>
                  </a:lnTo>
                  <a:lnTo>
                    <a:pt x="0" y="938"/>
                  </a:lnTo>
                  <a:lnTo>
                    <a:pt x="6" y="938"/>
                  </a:lnTo>
                  <a:close/>
                  <a:moveTo>
                    <a:pt x="6" y="902"/>
                  </a:moveTo>
                  <a:lnTo>
                    <a:pt x="6" y="881"/>
                  </a:lnTo>
                  <a:lnTo>
                    <a:pt x="0" y="881"/>
                  </a:lnTo>
                  <a:lnTo>
                    <a:pt x="0" y="902"/>
                  </a:lnTo>
                  <a:lnTo>
                    <a:pt x="6" y="902"/>
                  </a:lnTo>
                  <a:close/>
                  <a:moveTo>
                    <a:pt x="6" y="865"/>
                  </a:moveTo>
                  <a:lnTo>
                    <a:pt x="6" y="844"/>
                  </a:lnTo>
                  <a:lnTo>
                    <a:pt x="0" y="844"/>
                  </a:lnTo>
                  <a:lnTo>
                    <a:pt x="0" y="865"/>
                  </a:lnTo>
                  <a:lnTo>
                    <a:pt x="6" y="865"/>
                  </a:lnTo>
                  <a:close/>
                  <a:moveTo>
                    <a:pt x="6" y="828"/>
                  </a:moveTo>
                  <a:lnTo>
                    <a:pt x="6" y="807"/>
                  </a:lnTo>
                  <a:lnTo>
                    <a:pt x="0" y="807"/>
                  </a:lnTo>
                  <a:lnTo>
                    <a:pt x="0" y="828"/>
                  </a:lnTo>
                  <a:lnTo>
                    <a:pt x="6" y="828"/>
                  </a:lnTo>
                  <a:close/>
                  <a:moveTo>
                    <a:pt x="6" y="792"/>
                  </a:moveTo>
                  <a:lnTo>
                    <a:pt x="6" y="771"/>
                  </a:lnTo>
                  <a:lnTo>
                    <a:pt x="0" y="771"/>
                  </a:lnTo>
                  <a:lnTo>
                    <a:pt x="0" y="792"/>
                  </a:lnTo>
                  <a:lnTo>
                    <a:pt x="6" y="792"/>
                  </a:lnTo>
                  <a:close/>
                  <a:moveTo>
                    <a:pt x="6" y="755"/>
                  </a:moveTo>
                  <a:lnTo>
                    <a:pt x="6" y="734"/>
                  </a:lnTo>
                  <a:lnTo>
                    <a:pt x="0" y="734"/>
                  </a:lnTo>
                  <a:lnTo>
                    <a:pt x="0" y="755"/>
                  </a:lnTo>
                  <a:lnTo>
                    <a:pt x="6" y="755"/>
                  </a:lnTo>
                  <a:close/>
                  <a:moveTo>
                    <a:pt x="6" y="718"/>
                  </a:moveTo>
                  <a:lnTo>
                    <a:pt x="6" y="697"/>
                  </a:lnTo>
                  <a:lnTo>
                    <a:pt x="0" y="697"/>
                  </a:lnTo>
                  <a:lnTo>
                    <a:pt x="0" y="718"/>
                  </a:lnTo>
                  <a:lnTo>
                    <a:pt x="6" y="718"/>
                  </a:lnTo>
                  <a:close/>
                  <a:moveTo>
                    <a:pt x="6" y="682"/>
                  </a:moveTo>
                  <a:lnTo>
                    <a:pt x="6" y="661"/>
                  </a:lnTo>
                  <a:lnTo>
                    <a:pt x="0" y="661"/>
                  </a:lnTo>
                  <a:lnTo>
                    <a:pt x="0" y="682"/>
                  </a:lnTo>
                  <a:lnTo>
                    <a:pt x="6" y="682"/>
                  </a:lnTo>
                  <a:close/>
                  <a:moveTo>
                    <a:pt x="6" y="645"/>
                  </a:moveTo>
                  <a:lnTo>
                    <a:pt x="6" y="624"/>
                  </a:lnTo>
                  <a:lnTo>
                    <a:pt x="0" y="624"/>
                  </a:lnTo>
                  <a:lnTo>
                    <a:pt x="0" y="645"/>
                  </a:lnTo>
                  <a:lnTo>
                    <a:pt x="6" y="645"/>
                  </a:lnTo>
                  <a:close/>
                  <a:moveTo>
                    <a:pt x="6" y="608"/>
                  </a:moveTo>
                  <a:lnTo>
                    <a:pt x="6" y="587"/>
                  </a:lnTo>
                  <a:lnTo>
                    <a:pt x="0" y="587"/>
                  </a:lnTo>
                  <a:lnTo>
                    <a:pt x="0" y="608"/>
                  </a:lnTo>
                  <a:lnTo>
                    <a:pt x="6" y="608"/>
                  </a:lnTo>
                  <a:close/>
                  <a:moveTo>
                    <a:pt x="6" y="571"/>
                  </a:moveTo>
                  <a:lnTo>
                    <a:pt x="6" y="550"/>
                  </a:lnTo>
                  <a:lnTo>
                    <a:pt x="0" y="550"/>
                  </a:lnTo>
                  <a:lnTo>
                    <a:pt x="0" y="571"/>
                  </a:lnTo>
                  <a:lnTo>
                    <a:pt x="6" y="571"/>
                  </a:lnTo>
                  <a:close/>
                  <a:moveTo>
                    <a:pt x="6" y="535"/>
                  </a:moveTo>
                  <a:lnTo>
                    <a:pt x="6" y="514"/>
                  </a:lnTo>
                  <a:lnTo>
                    <a:pt x="0" y="514"/>
                  </a:lnTo>
                  <a:lnTo>
                    <a:pt x="0" y="535"/>
                  </a:lnTo>
                  <a:lnTo>
                    <a:pt x="6" y="535"/>
                  </a:lnTo>
                  <a:close/>
                  <a:moveTo>
                    <a:pt x="6" y="498"/>
                  </a:moveTo>
                  <a:lnTo>
                    <a:pt x="6" y="477"/>
                  </a:lnTo>
                  <a:lnTo>
                    <a:pt x="0" y="477"/>
                  </a:lnTo>
                  <a:lnTo>
                    <a:pt x="0" y="498"/>
                  </a:lnTo>
                  <a:lnTo>
                    <a:pt x="6" y="498"/>
                  </a:lnTo>
                  <a:close/>
                  <a:moveTo>
                    <a:pt x="6" y="461"/>
                  </a:moveTo>
                  <a:lnTo>
                    <a:pt x="6" y="440"/>
                  </a:lnTo>
                  <a:lnTo>
                    <a:pt x="0" y="440"/>
                  </a:lnTo>
                  <a:lnTo>
                    <a:pt x="0" y="461"/>
                  </a:lnTo>
                  <a:lnTo>
                    <a:pt x="6" y="461"/>
                  </a:lnTo>
                  <a:close/>
                  <a:moveTo>
                    <a:pt x="6" y="425"/>
                  </a:moveTo>
                  <a:lnTo>
                    <a:pt x="6" y="404"/>
                  </a:lnTo>
                  <a:lnTo>
                    <a:pt x="0" y="404"/>
                  </a:lnTo>
                  <a:lnTo>
                    <a:pt x="0" y="425"/>
                  </a:lnTo>
                  <a:lnTo>
                    <a:pt x="6" y="425"/>
                  </a:lnTo>
                  <a:close/>
                  <a:moveTo>
                    <a:pt x="6" y="388"/>
                  </a:moveTo>
                  <a:lnTo>
                    <a:pt x="6" y="367"/>
                  </a:lnTo>
                  <a:lnTo>
                    <a:pt x="0" y="367"/>
                  </a:lnTo>
                  <a:lnTo>
                    <a:pt x="0" y="388"/>
                  </a:lnTo>
                  <a:lnTo>
                    <a:pt x="6" y="388"/>
                  </a:lnTo>
                  <a:close/>
                  <a:moveTo>
                    <a:pt x="6" y="351"/>
                  </a:moveTo>
                  <a:lnTo>
                    <a:pt x="6" y="330"/>
                  </a:lnTo>
                  <a:lnTo>
                    <a:pt x="0" y="330"/>
                  </a:lnTo>
                  <a:lnTo>
                    <a:pt x="0" y="351"/>
                  </a:lnTo>
                  <a:lnTo>
                    <a:pt x="6" y="351"/>
                  </a:lnTo>
                  <a:close/>
                  <a:moveTo>
                    <a:pt x="6" y="314"/>
                  </a:moveTo>
                  <a:lnTo>
                    <a:pt x="6" y="294"/>
                  </a:lnTo>
                  <a:lnTo>
                    <a:pt x="0" y="294"/>
                  </a:lnTo>
                  <a:lnTo>
                    <a:pt x="0" y="314"/>
                  </a:lnTo>
                  <a:lnTo>
                    <a:pt x="6" y="314"/>
                  </a:lnTo>
                  <a:close/>
                  <a:moveTo>
                    <a:pt x="6" y="277"/>
                  </a:moveTo>
                  <a:lnTo>
                    <a:pt x="6" y="257"/>
                  </a:lnTo>
                  <a:lnTo>
                    <a:pt x="0" y="257"/>
                  </a:lnTo>
                  <a:lnTo>
                    <a:pt x="0" y="277"/>
                  </a:lnTo>
                  <a:lnTo>
                    <a:pt x="6" y="277"/>
                  </a:lnTo>
                  <a:close/>
                  <a:moveTo>
                    <a:pt x="6" y="241"/>
                  </a:moveTo>
                  <a:lnTo>
                    <a:pt x="6" y="220"/>
                  </a:lnTo>
                  <a:lnTo>
                    <a:pt x="0" y="220"/>
                  </a:lnTo>
                  <a:lnTo>
                    <a:pt x="0" y="241"/>
                  </a:lnTo>
                  <a:lnTo>
                    <a:pt x="6" y="241"/>
                  </a:lnTo>
                  <a:close/>
                  <a:moveTo>
                    <a:pt x="6" y="204"/>
                  </a:moveTo>
                  <a:lnTo>
                    <a:pt x="6" y="183"/>
                  </a:lnTo>
                  <a:lnTo>
                    <a:pt x="0" y="183"/>
                  </a:lnTo>
                  <a:lnTo>
                    <a:pt x="0" y="204"/>
                  </a:lnTo>
                  <a:lnTo>
                    <a:pt x="6" y="204"/>
                  </a:lnTo>
                  <a:close/>
                  <a:moveTo>
                    <a:pt x="6" y="167"/>
                  </a:moveTo>
                  <a:lnTo>
                    <a:pt x="6" y="146"/>
                  </a:lnTo>
                  <a:lnTo>
                    <a:pt x="0" y="146"/>
                  </a:lnTo>
                  <a:lnTo>
                    <a:pt x="0" y="167"/>
                  </a:lnTo>
                  <a:lnTo>
                    <a:pt x="6" y="167"/>
                  </a:lnTo>
                  <a:close/>
                  <a:moveTo>
                    <a:pt x="6" y="131"/>
                  </a:moveTo>
                  <a:lnTo>
                    <a:pt x="6" y="110"/>
                  </a:lnTo>
                  <a:lnTo>
                    <a:pt x="0" y="110"/>
                  </a:lnTo>
                  <a:lnTo>
                    <a:pt x="0" y="131"/>
                  </a:lnTo>
                  <a:lnTo>
                    <a:pt x="6" y="131"/>
                  </a:lnTo>
                  <a:close/>
                  <a:moveTo>
                    <a:pt x="6" y="94"/>
                  </a:moveTo>
                  <a:lnTo>
                    <a:pt x="6" y="73"/>
                  </a:lnTo>
                  <a:lnTo>
                    <a:pt x="0" y="73"/>
                  </a:lnTo>
                  <a:lnTo>
                    <a:pt x="0" y="94"/>
                  </a:lnTo>
                  <a:lnTo>
                    <a:pt x="6" y="94"/>
                  </a:lnTo>
                  <a:close/>
                  <a:moveTo>
                    <a:pt x="6" y="57"/>
                  </a:moveTo>
                  <a:lnTo>
                    <a:pt x="6" y="36"/>
                  </a:lnTo>
                  <a:lnTo>
                    <a:pt x="0" y="36"/>
                  </a:lnTo>
                  <a:lnTo>
                    <a:pt x="0" y="57"/>
                  </a:lnTo>
                  <a:lnTo>
                    <a:pt x="6" y="57"/>
                  </a:lnTo>
                  <a:close/>
                  <a:moveTo>
                    <a:pt x="6" y="21"/>
                  </a:moveTo>
                  <a:lnTo>
                    <a:pt x="6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6" y="21"/>
                  </a:lnTo>
                  <a:close/>
                </a:path>
              </a:pathLst>
            </a:custGeom>
            <a:solidFill>
              <a:srgbClr val="58585A"/>
            </a:solidFill>
            <a:ln w="0">
              <a:solidFill>
                <a:srgbClr val="58585A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8" name="Freeform 37"/>
            <p:cNvSpPr>
              <a:spLocks noEditPoints="1"/>
            </p:cNvSpPr>
            <p:nvPr/>
          </p:nvSpPr>
          <p:spPr bwMode="auto">
            <a:xfrm>
              <a:off x="1979900" y="257107"/>
              <a:ext cx="3200" cy="1249133"/>
            </a:xfrm>
            <a:custGeom>
              <a:avLst/>
              <a:gdLst>
                <a:gd name="T0" fmla="*/ 3175 w 5"/>
                <a:gd name="T1" fmla="*/ 1249045 h 1967"/>
                <a:gd name="T2" fmla="*/ 3175 w 5"/>
                <a:gd name="T3" fmla="*/ 1225550 h 1967"/>
                <a:gd name="T4" fmla="*/ 3175 w 5"/>
                <a:gd name="T5" fmla="*/ 1202055 h 1967"/>
                <a:gd name="T6" fmla="*/ 3175 w 5"/>
                <a:gd name="T7" fmla="*/ 1178560 h 1967"/>
                <a:gd name="T8" fmla="*/ 3175 w 5"/>
                <a:gd name="T9" fmla="*/ 1155700 h 1967"/>
                <a:gd name="T10" fmla="*/ 3175 w 5"/>
                <a:gd name="T11" fmla="*/ 1132205 h 1967"/>
                <a:gd name="T12" fmla="*/ 3175 w 5"/>
                <a:gd name="T13" fmla="*/ 1108710 h 1967"/>
                <a:gd name="T14" fmla="*/ 3175 w 5"/>
                <a:gd name="T15" fmla="*/ 1085850 h 1967"/>
                <a:gd name="T16" fmla="*/ 3175 w 5"/>
                <a:gd name="T17" fmla="*/ 1062355 h 1967"/>
                <a:gd name="T18" fmla="*/ 3175 w 5"/>
                <a:gd name="T19" fmla="*/ 1038860 h 1967"/>
                <a:gd name="T20" fmla="*/ 3175 w 5"/>
                <a:gd name="T21" fmla="*/ 1016000 h 1967"/>
                <a:gd name="T22" fmla="*/ 3175 w 5"/>
                <a:gd name="T23" fmla="*/ 992505 h 1967"/>
                <a:gd name="T24" fmla="*/ 3175 w 5"/>
                <a:gd name="T25" fmla="*/ 969010 h 1967"/>
                <a:gd name="T26" fmla="*/ 3175 w 5"/>
                <a:gd name="T27" fmla="*/ 945515 h 1967"/>
                <a:gd name="T28" fmla="*/ 3175 w 5"/>
                <a:gd name="T29" fmla="*/ 922655 h 1967"/>
                <a:gd name="T30" fmla="*/ 3175 w 5"/>
                <a:gd name="T31" fmla="*/ 899160 h 1967"/>
                <a:gd name="T32" fmla="*/ 3175 w 5"/>
                <a:gd name="T33" fmla="*/ 875665 h 1967"/>
                <a:gd name="T34" fmla="*/ 3175 w 5"/>
                <a:gd name="T35" fmla="*/ 852170 h 1967"/>
                <a:gd name="T36" fmla="*/ 3175 w 5"/>
                <a:gd name="T37" fmla="*/ 829310 h 1967"/>
                <a:gd name="T38" fmla="*/ 3175 w 5"/>
                <a:gd name="T39" fmla="*/ 805815 h 1967"/>
                <a:gd name="T40" fmla="*/ 3175 w 5"/>
                <a:gd name="T41" fmla="*/ 782320 h 1967"/>
                <a:gd name="T42" fmla="*/ 3175 w 5"/>
                <a:gd name="T43" fmla="*/ 758825 h 1967"/>
                <a:gd name="T44" fmla="*/ 3175 w 5"/>
                <a:gd name="T45" fmla="*/ 735965 h 1967"/>
                <a:gd name="T46" fmla="*/ 3175 w 5"/>
                <a:gd name="T47" fmla="*/ 712470 h 1967"/>
                <a:gd name="T48" fmla="*/ 3175 w 5"/>
                <a:gd name="T49" fmla="*/ 688975 h 1967"/>
                <a:gd name="T50" fmla="*/ 3175 w 5"/>
                <a:gd name="T51" fmla="*/ 666115 h 1967"/>
                <a:gd name="T52" fmla="*/ 3175 w 5"/>
                <a:gd name="T53" fmla="*/ 642620 h 1967"/>
                <a:gd name="T54" fmla="*/ 3175 w 5"/>
                <a:gd name="T55" fmla="*/ 619125 h 1967"/>
                <a:gd name="T56" fmla="*/ 3175 w 5"/>
                <a:gd name="T57" fmla="*/ 595630 h 1967"/>
                <a:gd name="T58" fmla="*/ 3175 w 5"/>
                <a:gd name="T59" fmla="*/ 572770 h 1967"/>
                <a:gd name="T60" fmla="*/ 3175 w 5"/>
                <a:gd name="T61" fmla="*/ 549275 h 1967"/>
                <a:gd name="T62" fmla="*/ 3175 w 5"/>
                <a:gd name="T63" fmla="*/ 525780 h 1967"/>
                <a:gd name="T64" fmla="*/ 3175 w 5"/>
                <a:gd name="T65" fmla="*/ 502920 h 1967"/>
                <a:gd name="T66" fmla="*/ 3175 w 5"/>
                <a:gd name="T67" fmla="*/ 479425 h 1967"/>
                <a:gd name="T68" fmla="*/ 3175 w 5"/>
                <a:gd name="T69" fmla="*/ 455930 h 1967"/>
                <a:gd name="T70" fmla="*/ 3175 w 5"/>
                <a:gd name="T71" fmla="*/ 433070 h 1967"/>
                <a:gd name="T72" fmla="*/ 3175 w 5"/>
                <a:gd name="T73" fmla="*/ 409575 h 1967"/>
                <a:gd name="T74" fmla="*/ 3175 w 5"/>
                <a:gd name="T75" fmla="*/ 386080 h 1967"/>
                <a:gd name="T76" fmla="*/ 3175 w 5"/>
                <a:gd name="T77" fmla="*/ 362585 h 1967"/>
                <a:gd name="T78" fmla="*/ 3175 w 5"/>
                <a:gd name="T79" fmla="*/ 339725 h 1967"/>
                <a:gd name="T80" fmla="*/ 3175 w 5"/>
                <a:gd name="T81" fmla="*/ 316230 h 1967"/>
                <a:gd name="T82" fmla="*/ 3175 w 5"/>
                <a:gd name="T83" fmla="*/ 292735 h 1967"/>
                <a:gd name="T84" fmla="*/ 3175 w 5"/>
                <a:gd name="T85" fmla="*/ 269875 h 1967"/>
                <a:gd name="T86" fmla="*/ 3175 w 5"/>
                <a:gd name="T87" fmla="*/ 246380 h 1967"/>
                <a:gd name="T88" fmla="*/ 3175 w 5"/>
                <a:gd name="T89" fmla="*/ 222885 h 1967"/>
                <a:gd name="T90" fmla="*/ 3175 w 5"/>
                <a:gd name="T91" fmla="*/ 199390 h 1967"/>
                <a:gd name="T92" fmla="*/ 3175 w 5"/>
                <a:gd name="T93" fmla="*/ 175895 h 1967"/>
                <a:gd name="T94" fmla="*/ 3175 w 5"/>
                <a:gd name="T95" fmla="*/ 153035 h 1967"/>
                <a:gd name="T96" fmla="*/ 3175 w 5"/>
                <a:gd name="T97" fmla="*/ 129540 h 1967"/>
                <a:gd name="T98" fmla="*/ 3175 w 5"/>
                <a:gd name="T99" fmla="*/ 106045 h 1967"/>
                <a:gd name="T100" fmla="*/ 3175 w 5"/>
                <a:gd name="T101" fmla="*/ 83185 h 1967"/>
                <a:gd name="T102" fmla="*/ 3175 w 5"/>
                <a:gd name="T103" fmla="*/ 59690 h 1967"/>
                <a:gd name="T104" fmla="*/ 3175 w 5"/>
                <a:gd name="T105" fmla="*/ 36195 h 1967"/>
                <a:gd name="T106" fmla="*/ 3175 w 5"/>
                <a:gd name="T107" fmla="*/ 13335 h 196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" h="1967">
                  <a:moveTo>
                    <a:pt x="5" y="1967"/>
                  </a:moveTo>
                  <a:lnTo>
                    <a:pt x="5" y="1946"/>
                  </a:lnTo>
                  <a:lnTo>
                    <a:pt x="0" y="1946"/>
                  </a:lnTo>
                  <a:lnTo>
                    <a:pt x="0" y="1967"/>
                  </a:lnTo>
                  <a:lnTo>
                    <a:pt x="5" y="1967"/>
                  </a:lnTo>
                  <a:close/>
                  <a:moveTo>
                    <a:pt x="5" y="1930"/>
                  </a:moveTo>
                  <a:lnTo>
                    <a:pt x="5" y="1909"/>
                  </a:lnTo>
                  <a:lnTo>
                    <a:pt x="0" y="1909"/>
                  </a:lnTo>
                  <a:lnTo>
                    <a:pt x="0" y="1930"/>
                  </a:lnTo>
                  <a:lnTo>
                    <a:pt x="5" y="1930"/>
                  </a:lnTo>
                  <a:close/>
                  <a:moveTo>
                    <a:pt x="5" y="1893"/>
                  </a:moveTo>
                  <a:lnTo>
                    <a:pt x="5" y="1872"/>
                  </a:lnTo>
                  <a:lnTo>
                    <a:pt x="0" y="1872"/>
                  </a:lnTo>
                  <a:lnTo>
                    <a:pt x="0" y="1893"/>
                  </a:lnTo>
                  <a:lnTo>
                    <a:pt x="5" y="1893"/>
                  </a:lnTo>
                  <a:close/>
                  <a:moveTo>
                    <a:pt x="5" y="1856"/>
                  </a:moveTo>
                  <a:lnTo>
                    <a:pt x="5" y="1835"/>
                  </a:lnTo>
                  <a:lnTo>
                    <a:pt x="0" y="1835"/>
                  </a:lnTo>
                  <a:lnTo>
                    <a:pt x="0" y="1856"/>
                  </a:lnTo>
                  <a:lnTo>
                    <a:pt x="5" y="1856"/>
                  </a:lnTo>
                  <a:close/>
                  <a:moveTo>
                    <a:pt x="5" y="1820"/>
                  </a:moveTo>
                  <a:lnTo>
                    <a:pt x="5" y="1799"/>
                  </a:lnTo>
                  <a:lnTo>
                    <a:pt x="0" y="1799"/>
                  </a:lnTo>
                  <a:lnTo>
                    <a:pt x="0" y="1820"/>
                  </a:lnTo>
                  <a:lnTo>
                    <a:pt x="5" y="1820"/>
                  </a:lnTo>
                  <a:close/>
                  <a:moveTo>
                    <a:pt x="5" y="1783"/>
                  </a:moveTo>
                  <a:lnTo>
                    <a:pt x="5" y="1762"/>
                  </a:lnTo>
                  <a:lnTo>
                    <a:pt x="0" y="1762"/>
                  </a:lnTo>
                  <a:lnTo>
                    <a:pt x="0" y="1783"/>
                  </a:lnTo>
                  <a:lnTo>
                    <a:pt x="5" y="1783"/>
                  </a:lnTo>
                  <a:close/>
                  <a:moveTo>
                    <a:pt x="5" y="1746"/>
                  </a:moveTo>
                  <a:lnTo>
                    <a:pt x="5" y="1725"/>
                  </a:lnTo>
                  <a:lnTo>
                    <a:pt x="0" y="1725"/>
                  </a:lnTo>
                  <a:lnTo>
                    <a:pt x="0" y="1746"/>
                  </a:lnTo>
                  <a:lnTo>
                    <a:pt x="5" y="1746"/>
                  </a:lnTo>
                  <a:close/>
                  <a:moveTo>
                    <a:pt x="5" y="1710"/>
                  </a:moveTo>
                  <a:lnTo>
                    <a:pt x="5" y="1689"/>
                  </a:lnTo>
                  <a:lnTo>
                    <a:pt x="0" y="1689"/>
                  </a:lnTo>
                  <a:lnTo>
                    <a:pt x="0" y="1710"/>
                  </a:lnTo>
                  <a:lnTo>
                    <a:pt x="5" y="1710"/>
                  </a:lnTo>
                  <a:close/>
                  <a:moveTo>
                    <a:pt x="5" y="1673"/>
                  </a:moveTo>
                  <a:lnTo>
                    <a:pt x="5" y="1652"/>
                  </a:lnTo>
                  <a:lnTo>
                    <a:pt x="0" y="1652"/>
                  </a:lnTo>
                  <a:lnTo>
                    <a:pt x="0" y="1673"/>
                  </a:lnTo>
                  <a:lnTo>
                    <a:pt x="5" y="1673"/>
                  </a:lnTo>
                  <a:close/>
                  <a:moveTo>
                    <a:pt x="5" y="1636"/>
                  </a:moveTo>
                  <a:lnTo>
                    <a:pt x="5" y="1615"/>
                  </a:lnTo>
                  <a:lnTo>
                    <a:pt x="0" y="1615"/>
                  </a:lnTo>
                  <a:lnTo>
                    <a:pt x="0" y="1636"/>
                  </a:lnTo>
                  <a:lnTo>
                    <a:pt x="5" y="1636"/>
                  </a:lnTo>
                  <a:close/>
                  <a:moveTo>
                    <a:pt x="5" y="1600"/>
                  </a:moveTo>
                  <a:lnTo>
                    <a:pt x="5" y="1578"/>
                  </a:lnTo>
                  <a:lnTo>
                    <a:pt x="0" y="1578"/>
                  </a:lnTo>
                  <a:lnTo>
                    <a:pt x="0" y="1600"/>
                  </a:lnTo>
                  <a:lnTo>
                    <a:pt x="5" y="1600"/>
                  </a:lnTo>
                  <a:close/>
                  <a:moveTo>
                    <a:pt x="5" y="1563"/>
                  </a:moveTo>
                  <a:lnTo>
                    <a:pt x="5" y="1542"/>
                  </a:lnTo>
                  <a:lnTo>
                    <a:pt x="0" y="1542"/>
                  </a:lnTo>
                  <a:lnTo>
                    <a:pt x="0" y="1563"/>
                  </a:lnTo>
                  <a:lnTo>
                    <a:pt x="5" y="1563"/>
                  </a:lnTo>
                  <a:close/>
                  <a:moveTo>
                    <a:pt x="5" y="1526"/>
                  </a:moveTo>
                  <a:lnTo>
                    <a:pt x="5" y="1505"/>
                  </a:lnTo>
                  <a:lnTo>
                    <a:pt x="0" y="1505"/>
                  </a:lnTo>
                  <a:lnTo>
                    <a:pt x="0" y="1526"/>
                  </a:lnTo>
                  <a:lnTo>
                    <a:pt x="5" y="1526"/>
                  </a:lnTo>
                  <a:close/>
                  <a:moveTo>
                    <a:pt x="5" y="1489"/>
                  </a:moveTo>
                  <a:lnTo>
                    <a:pt x="5" y="1468"/>
                  </a:lnTo>
                  <a:lnTo>
                    <a:pt x="0" y="1468"/>
                  </a:lnTo>
                  <a:lnTo>
                    <a:pt x="0" y="1489"/>
                  </a:lnTo>
                  <a:lnTo>
                    <a:pt x="5" y="1489"/>
                  </a:lnTo>
                  <a:close/>
                  <a:moveTo>
                    <a:pt x="5" y="1453"/>
                  </a:moveTo>
                  <a:lnTo>
                    <a:pt x="5" y="1432"/>
                  </a:lnTo>
                  <a:lnTo>
                    <a:pt x="0" y="1432"/>
                  </a:lnTo>
                  <a:lnTo>
                    <a:pt x="0" y="1453"/>
                  </a:lnTo>
                  <a:lnTo>
                    <a:pt x="5" y="1453"/>
                  </a:lnTo>
                  <a:close/>
                  <a:moveTo>
                    <a:pt x="5" y="1416"/>
                  </a:moveTo>
                  <a:lnTo>
                    <a:pt x="5" y="1395"/>
                  </a:lnTo>
                  <a:lnTo>
                    <a:pt x="0" y="1395"/>
                  </a:lnTo>
                  <a:lnTo>
                    <a:pt x="0" y="1416"/>
                  </a:lnTo>
                  <a:lnTo>
                    <a:pt x="5" y="1416"/>
                  </a:lnTo>
                  <a:close/>
                  <a:moveTo>
                    <a:pt x="5" y="1379"/>
                  </a:moveTo>
                  <a:lnTo>
                    <a:pt x="5" y="1358"/>
                  </a:lnTo>
                  <a:lnTo>
                    <a:pt x="0" y="1358"/>
                  </a:lnTo>
                  <a:lnTo>
                    <a:pt x="0" y="1379"/>
                  </a:lnTo>
                  <a:lnTo>
                    <a:pt x="5" y="1379"/>
                  </a:lnTo>
                  <a:close/>
                  <a:moveTo>
                    <a:pt x="5" y="1342"/>
                  </a:moveTo>
                  <a:lnTo>
                    <a:pt x="5" y="1322"/>
                  </a:lnTo>
                  <a:lnTo>
                    <a:pt x="0" y="1322"/>
                  </a:lnTo>
                  <a:lnTo>
                    <a:pt x="0" y="1342"/>
                  </a:lnTo>
                  <a:lnTo>
                    <a:pt x="5" y="1342"/>
                  </a:lnTo>
                  <a:close/>
                  <a:moveTo>
                    <a:pt x="5" y="1306"/>
                  </a:moveTo>
                  <a:lnTo>
                    <a:pt x="5" y="1285"/>
                  </a:lnTo>
                  <a:lnTo>
                    <a:pt x="0" y="1285"/>
                  </a:lnTo>
                  <a:lnTo>
                    <a:pt x="0" y="1306"/>
                  </a:lnTo>
                  <a:lnTo>
                    <a:pt x="5" y="1306"/>
                  </a:lnTo>
                  <a:close/>
                  <a:moveTo>
                    <a:pt x="5" y="1269"/>
                  </a:moveTo>
                  <a:lnTo>
                    <a:pt x="5" y="1248"/>
                  </a:lnTo>
                  <a:lnTo>
                    <a:pt x="0" y="1248"/>
                  </a:lnTo>
                  <a:lnTo>
                    <a:pt x="0" y="1269"/>
                  </a:lnTo>
                  <a:lnTo>
                    <a:pt x="5" y="1269"/>
                  </a:lnTo>
                  <a:close/>
                  <a:moveTo>
                    <a:pt x="5" y="1232"/>
                  </a:moveTo>
                  <a:lnTo>
                    <a:pt x="5" y="1211"/>
                  </a:lnTo>
                  <a:lnTo>
                    <a:pt x="0" y="1211"/>
                  </a:lnTo>
                  <a:lnTo>
                    <a:pt x="0" y="1232"/>
                  </a:lnTo>
                  <a:lnTo>
                    <a:pt x="5" y="1232"/>
                  </a:lnTo>
                  <a:close/>
                  <a:moveTo>
                    <a:pt x="5" y="1195"/>
                  </a:moveTo>
                  <a:lnTo>
                    <a:pt x="5" y="1174"/>
                  </a:lnTo>
                  <a:lnTo>
                    <a:pt x="0" y="1174"/>
                  </a:lnTo>
                  <a:lnTo>
                    <a:pt x="0" y="1195"/>
                  </a:lnTo>
                  <a:lnTo>
                    <a:pt x="5" y="1195"/>
                  </a:lnTo>
                  <a:close/>
                  <a:moveTo>
                    <a:pt x="5" y="1159"/>
                  </a:moveTo>
                  <a:lnTo>
                    <a:pt x="5" y="1138"/>
                  </a:lnTo>
                  <a:lnTo>
                    <a:pt x="0" y="1138"/>
                  </a:lnTo>
                  <a:lnTo>
                    <a:pt x="0" y="1159"/>
                  </a:lnTo>
                  <a:lnTo>
                    <a:pt x="5" y="1159"/>
                  </a:lnTo>
                  <a:close/>
                  <a:moveTo>
                    <a:pt x="5" y="1122"/>
                  </a:moveTo>
                  <a:lnTo>
                    <a:pt x="5" y="1101"/>
                  </a:lnTo>
                  <a:lnTo>
                    <a:pt x="0" y="1101"/>
                  </a:lnTo>
                  <a:lnTo>
                    <a:pt x="0" y="1122"/>
                  </a:lnTo>
                  <a:lnTo>
                    <a:pt x="5" y="1122"/>
                  </a:lnTo>
                  <a:close/>
                  <a:moveTo>
                    <a:pt x="5" y="1085"/>
                  </a:moveTo>
                  <a:lnTo>
                    <a:pt x="5" y="1064"/>
                  </a:lnTo>
                  <a:lnTo>
                    <a:pt x="0" y="1064"/>
                  </a:lnTo>
                  <a:lnTo>
                    <a:pt x="0" y="1085"/>
                  </a:lnTo>
                  <a:lnTo>
                    <a:pt x="5" y="1085"/>
                  </a:lnTo>
                  <a:close/>
                  <a:moveTo>
                    <a:pt x="5" y="1049"/>
                  </a:moveTo>
                  <a:lnTo>
                    <a:pt x="5" y="1028"/>
                  </a:lnTo>
                  <a:lnTo>
                    <a:pt x="0" y="1028"/>
                  </a:lnTo>
                  <a:lnTo>
                    <a:pt x="0" y="1049"/>
                  </a:lnTo>
                  <a:lnTo>
                    <a:pt x="5" y="1049"/>
                  </a:lnTo>
                  <a:close/>
                  <a:moveTo>
                    <a:pt x="5" y="1012"/>
                  </a:moveTo>
                  <a:lnTo>
                    <a:pt x="5" y="991"/>
                  </a:lnTo>
                  <a:lnTo>
                    <a:pt x="0" y="991"/>
                  </a:lnTo>
                  <a:lnTo>
                    <a:pt x="0" y="1012"/>
                  </a:lnTo>
                  <a:lnTo>
                    <a:pt x="5" y="1012"/>
                  </a:lnTo>
                  <a:close/>
                  <a:moveTo>
                    <a:pt x="5" y="975"/>
                  </a:moveTo>
                  <a:lnTo>
                    <a:pt x="5" y="954"/>
                  </a:lnTo>
                  <a:lnTo>
                    <a:pt x="0" y="954"/>
                  </a:lnTo>
                  <a:lnTo>
                    <a:pt x="0" y="975"/>
                  </a:lnTo>
                  <a:lnTo>
                    <a:pt x="5" y="975"/>
                  </a:lnTo>
                  <a:close/>
                  <a:moveTo>
                    <a:pt x="5" y="938"/>
                  </a:moveTo>
                  <a:lnTo>
                    <a:pt x="5" y="917"/>
                  </a:lnTo>
                  <a:lnTo>
                    <a:pt x="0" y="917"/>
                  </a:lnTo>
                  <a:lnTo>
                    <a:pt x="0" y="938"/>
                  </a:lnTo>
                  <a:lnTo>
                    <a:pt x="5" y="938"/>
                  </a:lnTo>
                  <a:close/>
                  <a:moveTo>
                    <a:pt x="5" y="902"/>
                  </a:moveTo>
                  <a:lnTo>
                    <a:pt x="5" y="881"/>
                  </a:lnTo>
                  <a:lnTo>
                    <a:pt x="0" y="881"/>
                  </a:lnTo>
                  <a:lnTo>
                    <a:pt x="0" y="902"/>
                  </a:lnTo>
                  <a:lnTo>
                    <a:pt x="5" y="902"/>
                  </a:lnTo>
                  <a:close/>
                  <a:moveTo>
                    <a:pt x="5" y="865"/>
                  </a:moveTo>
                  <a:lnTo>
                    <a:pt x="5" y="844"/>
                  </a:lnTo>
                  <a:lnTo>
                    <a:pt x="0" y="844"/>
                  </a:lnTo>
                  <a:lnTo>
                    <a:pt x="0" y="865"/>
                  </a:lnTo>
                  <a:lnTo>
                    <a:pt x="5" y="865"/>
                  </a:lnTo>
                  <a:close/>
                  <a:moveTo>
                    <a:pt x="5" y="828"/>
                  </a:moveTo>
                  <a:lnTo>
                    <a:pt x="5" y="807"/>
                  </a:lnTo>
                  <a:lnTo>
                    <a:pt x="0" y="807"/>
                  </a:lnTo>
                  <a:lnTo>
                    <a:pt x="0" y="828"/>
                  </a:lnTo>
                  <a:lnTo>
                    <a:pt x="5" y="828"/>
                  </a:lnTo>
                  <a:close/>
                  <a:moveTo>
                    <a:pt x="5" y="792"/>
                  </a:moveTo>
                  <a:lnTo>
                    <a:pt x="5" y="771"/>
                  </a:lnTo>
                  <a:lnTo>
                    <a:pt x="0" y="771"/>
                  </a:lnTo>
                  <a:lnTo>
                    <a:pt x="0" y="792"/>
                  </a:lnTo>
                  <a:lnTo>
                    <a:pt x="5" y="792"/>
                  </a:lnTo>
                  <a:close/>
                  <a:moveTo>
                    <a:pt x="5" y="755"/>
                  </a:moveTo>
                  <a:lnTo>
                    <a:pt x="5" y="734"/>
                  </a:lnTo>
                  <a:lnTo>
                    <a:pt x="0" y="734"/>
                  </a:lnTo>
                  <a:lnTo>
                    <a:pt x="0" y="755"/>
                  </a:lnTo>
                  <a:lnTo>
                    <a:pt x="5" y="755"/>
                  </a:lnTo>
                  <a:close/>
                  <a:moveTo>
                    <a:pt x="5" y="718"/>
                  </a:moveTo>
                  <a:lnTo>
                    <a:pt x="5" y="697"/>
                  </a:lnTo>
                  <a:lnTo>
                    <a:pt x="0" y="697"/>
                  </a:lnTo>
                  <a:lnTo>
                    <a:pt x="0" y="718"/>
                  </a:lnTo>
                  <a:lnTo>
                    <a:pt x="5" y="718"/>
                  </a:lnTo>
                  <a:close/>
                  <a:moveTo>
                    <a:pt x="5" y="682"/>
                  </a:moveTo>
                  <a:lnTo>
                    <a:pt x="5" y="661"/>
                  </a:lnTo>
                  <a:lnTo>
                    <a:pt x="0" y="661"/>
                  </a:lnTo>
                  <a:lnTo>
                    <a:pt x="0" y="682"/>
                  </a:lnTo>
                  <a:lnTo>
                    <a:pt x="5" y="682"/>
                  </a:lnTo>
                  <a:close/>
                  <a:moveTo>
                    <a:pt x="5" y="645"/>
                  </a:moveTo>
                  <a:lnTo>
                    <a:pt x="5" y="624"/>
                  </a:lnTo>
                  <a:lnTo>
                    <a:pt x="0" y="624"/>
                  </a:lnTo>
                  <a:lnTo>
                    <a:pt x="0" y="645"/>
                  </a:lnTo>
                  <a:lnTo>
                    <a:pt x="5" y="645"/>
                  </a:lnTo>
                  <a:close/>
                  <a:moveTo>
                    <a:pt x="5" y="608"/>
                  </a:moveTo>
                  <a:lnTo>
                    <a:pt x="5" y="587"/>
                  </a:lnTo>
                  <a:lnTo>
                    <a:pt x="0" y="587"/>
                  </a:lnTo>
                  <a:lnTo>
                    <a:pt x="0" y="608"/>
                  </a:lnTo>
                  <a:lnTo>
                    <a:pt x="5" y="608"/>
                  </a:lnTo>
                  <a:close/>
                  <a:moveTo>
                    <a:pt x="5" y="571"/>
                  </a:moveTo>
                  <a:lnTo>
                    <a:pt x="5" y="550"/>
                  </a:lnTo>
                  <a:lnTo>
                    <a:pt x="0" y="550"/>
                  </a:lnTo>
                  <a:lnTo>
                    <a:pt x="0" y="571"/>
                  </a:lnTo>
                  <a:lnTo>
                    <a:pt x="5" y="571"/>
                  </a:lnTo>
                  <a:close/>
                  <a:moveTo>
                    <a:pt x="5" y="535"/>
                  </a:moveTo>
                  <a:lnTo>
                    <a:pt x="5" y="514"/>
                  </a:lnTo>
                  <a:lnTo>
                    <a:pt x="0" y="514"/>
                  </a:lnTo>
                  <a:lnTo>
                    <a:pt x="0" y="535"/>
                  </a:lnTo>
                  <a:lnTo>
                    <a:pt x="5" y="535"/>
                  </a:lnTo>
                  <a:close/>
                  <a:moveTo>
                    <a:pt x="5" y="498"/>
                  </a:moveTo>
                  <a:lnTo>
                    <a:pt x="5" y="477"/>
                  </a:lnTo>
                  <a:lnTo>
                    <a:pt x="0" y="477"/>
                  </a:lnTo>
                  <a:lnTo>
                    <a:pt x="0" y="498"/>
                  </a:lnTo>
                  <a:lnTo>
                    <a:pt x="5" y="498"/>
                  </a:lnTo>
                  <a:close/>
                  <a:moveTo>
                    <a:pt x="5" y="461"/>
                  </a:moveTo>
                  <a:lnTo>
                    <a:pt x="5" y="440"/>
                  </a:lnTo>
                  <a:lnTo>
                    <a:pt x="0" y="440"/>
                  </a:lnTo>
                  <a:lnTo>
                    <a:pt x="0" y="461"/>
                  </a:lnTo>
                  <a:lnTo>
                    <a:pt x="5" y="461"/>
                  </a:lnTo>
                  <a:close/>
                  <a:moveTo>
                    <a:pt x="5" y="425"/>
                  </a:moveTo>
                  <a:lnTo>
                    <a:pt x="5" y="404"/>
                  </a:lnTo>
                  <a:lnTo>
                    <a:pt x="0" y="404"/>
                  </a:lnTo>
                  <a:lnTo>
                    <a:pt x="0" y="425"/>
                  </a:lnTo>
                  <a:lnTo>
                    <a:pt x="5" y="425"/>
                  </a:lnTo>
                  <a:close/>
                  <a:moveTo>
                    <a:pt x="5" y="388"/>
                  </a:moveTo>
                  <a:lnTo>
                    <a:pt x="5" y="367"/>
                  </a:lnTo>
                  <a:lnTo>
                    <a:pt x="0" y="367"/>
                  </a:lnTo>
                  <a:lnTo>
                    <a:pt x="0" y="388"/>
                  </a:lnTo>
                  <a:lnTo>
                    <a:pt x="5" y="388"/>
                  </a:lnTo>
                  <a:close/>
                  <a:moveTo>
                    <a:pt x="5" y="351"/>
                  </a:moveTo>
                  <a:lnTo>
                    <a:pt x="5" y="330"/>
                  </a:lnTo>
                  <a:lnTo>
                    <a:pt x="0" y="330"/>
                  </a:lnTo>
                  <a:lnTo>
                    <a:pt x="0" y="351"/>
                  </a:lnTo>
                  <a:lnTo>
                    <a:pt x="5" y="351"/>
                  </a:lnTo>
                  <a:close/>
                  <a:moveTo>
                    <a:pt x="5" y="314"/>
                  </a:moveTo>
                  <a:lnTo>
                    <a:pt x="5" y="294"/>
                  </a:lnTo>
                  <a:lnTo>
                    <a:pt x="0" y="294"/>
                  </a:lnTo>
                  <a:lnTo>
                    <a:pt x="0" y="314"/>
                  </a:lnTo>
                  <a:lnTo>
                    <a:pt x="5" y="314"/>
                  </a:lnTo>
                  <a:close/>
                  <a:moveTo>
                    <a:pt x="5" y="277"/>
                  </a:moveTo>
                  <a:lnTo>
                    <a:pt x="5" y="257"/>
                  </a:lnTo>
                  <a:lnTo>
                    <a:pt x="0" y="257"/>
                  </a:lnTo>
                  <a:lnTo>
                    <a:pt x="0" y="277"/>
                  </a:lnTo>
                  <a:lnTo>
                    <a:pt x="5" y="277"/>
                  </a:lnTo>
                  <a:close/>
                  <a:moveTo>
                    <a:pt x="5" y="241"/>
                  </a:moveTo>
                  <a:lnTo>
                    <a:pt x="5" y="220"/>
                  </a:lnTo>
                  <a:lnTo>
                    <a:pt x="0" y="220"/>
                  </a:lnTo>
                  <a:lnTo>
                    <a:pt x="0" y="241"/>
                  </a:lnTo>
                  <a:lnTo>
                    <a:pt x="5" y="241"/>
                  </a:lnTo>
                  <a:close/>
                  <a:moveTo>
                    <a:pt x="5" y="204"/>
                  </a:moveTo>
                  <a:lnTo>
                    <a:pt x="5" y="183"/>
                  </a:lnTo>
                  <a:lnTo>
                    <a:pt x="0" y="183"/>
                  </a:lnTo>
                  <a:lnTo>
                    <a:pt x="0" y="204"/>
                  </a:lnTo>
                  <a:lnTo>
                    <a:pt x="5" y="204"/>
                  </a:lnTo>
                  <a:close/>
                  <a:moveTo>
                    <a:pt x="5" y="167"/>
                  </a:moveTo>
                  <a:lnTo>
                    <a:pt x="5" y="146"/>
                  </a:lnTo>
                  <a:lnTo>
                    <a:pt x="0" y="146"/>
                  </a:lnTo>
                  <a:lnTo>
                    <a:pt x="0" y="167"/>
                  </a:lnTo>
                  <a:lnTo>
                    <a:pt x="5" y="167"/>
                  </a:lnTo>
                  <a:close/>
                  <a:moveTo>
                    <a:pt x="5" y="131"/>
                  </a:moveTo>
                  <a:lnTo>
                    <a:pt x="5" y="110"/>
                  </a:lnTo>
                  <a:lnTo>
                    <a:pt x="0" y="110"/>
                  </a:lnTo>
                  <a:lnTo>
                    <a:pt x="0" y="131"/>
                  </a:lnTo>
                  <a:lnTo>
                    <a:pt x="5" y="131"/>
                  </a:lnTo>
                  <a:close/>
                  <a:moveTo>
                    <a:pt x="5" y="94"/>
                  </a:moveTo>
                  <a:lnTo>
                    <a:pt x="5" y="73"/>
                  </a:lnTo>
                  <a:lnTo>
                    <a:pt x="0" y="73"/>
                  </a:lnTo>
                  <a:lnTo>
                    <a:pt x="0" y="94"/>
                  </a:lnTo>
                  <a:lnTo>
                    <a:pt x="5" y="94"/>
                  </a:lnTo>
                  <a:close/>
                  <a:moveTo>
                    <a:pt x="5" y="57"/>
                  </a:moveTo>
                  <a:lnTo>
                    <a:pt x="5" y="36"/>
                  </a:lnTo>
                  <a:lnTo>
                    <a:pt x="0" y="36"/>
                  </a:lnTo>
                  <a:lnTo>
                    <a:pt x="0" y="57"/>
                  </a:lnTo>
                  <a:lnTo>
                    <a:pt x="5" y="57"/>
                  </a:lnTo>
                  <a:close/>
                  <a:moveTo>
                    <a:pt x="5" y="21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5" y="21"/>
                  </a:lnTo>
                  <a:close/>
                </a:path>
              </a:pathLst>
            </a:custGeom>
            <a:solidFill>
              <a:srgbClr val="58585A"/>
            </a:solidFill>
            <a:ln w="0">
              <a:solidFill>
                <a:srgbClr val="58585A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9" name="Freeform 38"/>
            <p:cNvSpPr>
              <a:spLocks noEditPoints="1"/>
            </p:cNvSpPr>
            <p:nvPr/>
          </p:nvSpPr>
          <p:spPr bwMode="auto">
            <a:xfrm>
              <a:off x="1473800" y="257107"/>
              <a:ext cx="3200" cy="1249133"/>
            </a:xfrm>
            <a:custGeom>
              <a:avLst/>
              <a:gdLst>
                <a:gd name="T0" fmla="*/ 3175 w 5"/>
                <a:gd name="T1" fmla="*/ 1249045 h 1967"/>
                <a:gd name="T2" fmla="*/ 3175 w 5"/>
                <a:gd name="T3" fmla="*/ 1225550 h 1967"/>
                <a:gd name="T4" fmla="*/ 3175 w 5"/>
                <a:gd name="T5" fmla="*/ 1202055 h 1967"/>
                <a:gd name="T6" fmla="*/ 3175 w 5"/>
                <a:gd name="T7" fmla="*/ 1178560 h 1967"/>
                <a:gd name="T8" fmla="*/ 3175 w 5"/>
                <a:gd name="T9" fmla="*/ 1155700 h 1967"/>
                <a:gd name="T10" fmla="*/ 3175 w 5"/>
                <a:gd name="T11" fmla="*/ 1132205 h 1967"/>
                <a:gd name="T12" fmla="*/ 3175 w 5"/>
                <a:gd name="T13" fmla="*/ 1108710 h 1967"/>
                <a:gd name="T14" fmla="*/ 3175 w 5"/>
                <a:gd name="T15" fmla="*/ 1085850 h 1967"/>
                <a:gd name="T16" fmla="*/ 3175 w 5"/>
                <a:gd name="T17" fmla="*/ 1062355 h 1967"/>
                <a:gd name="T18" fmla="*/ 3175 w 5"/>
                <a:gd name="T19" fmla="*/ 1038860 h 1967"/>
                <a:gd name="T20" fmla="*/ 3175 w 5"/>
                <a:gd name="T21" fmla="*/ 1016000 h 1967"/>
                <a:gd name="T22" fmla="*/ 3175 w 5"/>
                <a:gd name="T23" fmla="*/ 992505 h 1967"/>
                <a:gd name="T24" fmla="*/ 3175 w 5"/>
                <a:gd name="T25" fmla="*/ 969010 h 1967"/>
                <a:gd name="T26" fmla="*/ 3175 w 5"/>
                <a:gd name="T27" fmla="*/ 945515 h 1967"/>
                <a:gd name="T28" fmla="*/ 3175 w 5"/>
                <a:gd name="T29" fmla="*/ 922655 h 1967"/>
                <a:gd name="T30" fmla="*/ 3175 w 5"/>
                <a:gd name="T31" fmla="*/ 899160 h 1967"/>
                <a:gd name="T32" fmla="*/ 3175 w 5"/>
                <a:gd name="T33" fmla="*/ 875665 h 1967"/>
                <a:gd name="T34" fmla="*/ 3175 w 5"/>
                <a:gd name="T35" fmla="*/ 852170 h 1967"/>
                <a:gd name="T36" fmla="*/ 3175 w 5"/>
                <a:gd name="T37" fmla="*/ 829310 h 1967"/>
                <a:gd name="T38" fmla="*/ 3175 w 5"/>
                <a:gd name="T39" fmla="*/ 805815 h 1967"/>
                <a:gd name="T40" fmla="*/ 3175 w 5"/>
                <a:gd name="T41" fmla="*/ 782320 h 1967"/>
                <a:gd name="T42" fmla="*/ 3175 w 5"/>
                <a:gd name="T43" fmla="*/ 758825 h 1967"/>
                <a:gd name="T44" fmla="*/ 3175 w 5"/>
                <a:gd name="T45" fmla="*/ 735965 h 1967"/>
                <a:gd name="T46" fmla="*/ 3175 w 5"/>
                <a:gd name="T47" fmla="*/ 712470 h 1967"/>
                <a:gd name="T48" fmla="*/ 3175 w 5"/>
                <a:gd name="T49" fmla="*/ 688975 h 1967"/>
                <a:gd name="T50" fmla="*/ 3175 w 5"/>
                <a:gd name="T51" fmla="*/ 666115 h 1967"/>
                <a:gd name="T52" fmla="*/ 3175 w 5"/>
                <a:gd name="T53" fmla="*/ 642620 h 1967"/>
                <a:gd name="T54" fmla="*/ 3175 w 5"/>
                <a:gd name="T55" fmla="*/ 619125 h 1967"/>
                <a:gd name="T56" fmla="*/ 3175 w 5"/>
                <a:gd name="T57" fmla="*/ 595630 h 1967"/>
                <a:gd name="T58" fmla="*/ 3175 w 5"/>
                <a:gd name="T59" fmla="*/ 572770 h 1967"/>
                <a:gd name="T60" fmla="*/ 3175 w 5"/>
                <a:gd name="T61" fmla="*/ 549275 h 1967"/>
                <a:gd name="T62" fmla="*/ 3175 w 5"/>
                <a:gd name="T63" fmla="*/ 525780 h 1967"/>
                <a:gd name="T64" fmla="*/ 3175 w 5"/>
                <a:gd name="T65" fmla="*/ 502920 h 1967"/>
                <a:gd name="T66" fmla="*/ 3175 w 5"/>
                <a:gd name="T67" fmla="*/ 479425 h 1967"/>
                <a:gd name="T68" fmla="*/ 3175 w 5"/>
                <a:gd name="T69" fmla="*/ 455930 h 1967"/>
                <a:gd name="T70" fmla="*/ 3175 w 5"/>
                <a:gd name="T71" fmla="*/ 433070 h 1967"/>
                <a:gd name="T72" fmla="*/ 3175 w 5"/>
                <a:gd name="T73" fmla="*/ 409575 h 1967"/>
                <a:gd name="T74" fmla="*/ 3175 w 5"/>
                <a:gd name="T75" fmla="*/ 386080 h 1967"/>
                <a:gd name="T76" fmla="*/ 3175 w 5"/>
                <a:gd name="T77" fmla="*/ 362585 h 1967"/>
                <a:gd name="T78" fmla="*/ 3175 w 5"/>
                <a:gd name="T79" fmla="*/ 339725 h 1967"/>
                <a:gd name="T80" fmla="*/ 3175 w 5"/>
                <a:gd name="T81" fmla="*/ 316230 h 1967"/>
                <a:gd name="T82" fmla="*/ 3175 w 5"/>
                <a:gd name="T83" fmla="*/ 292735 h 1967"/>
                <a:gd name="T84" fmla="*/ 3175 w 5"/>
                <a:gd name="T85" fmla="*/ 269875 h 1967"/>
                <a:gd name="T86" fmla="*/ 3175 w 5"/>
                <a:gd name="T87" fmla="*/ 246380 h 1967"/>
                <a:gd name="T88" fmla="*/ 3175 w 5"/>
                <a:gd name="T89" fmla="*/ 222885 h 1967"/>
                <a:gd name="T90" fmla="*/ 3175 w 5"/>
                <a:gd name="T91" fmla="*/ 199390 h 1967"/>
                <a:gd name="T92" fmla="*/ 3175 w 5"/>
                <a:gd name="T93" fmla="*/ 175895 h 1967"/>
                <a:gd name="T94" fmla="*/ 3175 w 5"/>
                <a:gd name="T95" fmla="*/ 153035 h 1967"/>
                <a:gd name="T96" fmla="*/ 3175 w 5"/>
                <a:gd name="T97" fmla="*/ 129540 h 1967"/>
                <a:gd name="T98" fmla="*/ 3175 w 5"/>
                <a:gd name="T99" fmla="*/ 106045 h 1967"/>
                <a:gd name="T100" fmla="*/ 3175 w 5"/>
                <a:gd name="T101" fmla="*/ 83185 h 1967"/>
                <a:gd name="T102" fmla="*/ 3175 w 5"/>
                <a:gd name="T103" fmla="*/ 59690 h 1967"/>
                <a:gd name="T104" fmla="*/ 3175 w 5"/>
                <a:gd name="T105" fmla="*/ 36195 h 1967"/>
                <a:gd name="T106" fmla="*/ 3175 w 5"/>
                <a:gd name="T107" fmla="*/ 13335 h 196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" h="1967">
                  <a:moveTo>
                    <a:pt x="5" y="1967"/>
                  </a:moveTo>
                  <a:lnTo>
                    <a:pt x="5" y="1946"/>
                  </a:lnTo>
                  <a:lnTo>
                    <a:pt x="0" y="1946"/>
                  </a:lnTo>
                  <a:lnTo>
                    <a:pt x="0" y="1967"/>
                  </a:lnTo>
                  <a:lnTo>
                    <a:pt x="5" y="1967"/>
                  </a:lnTo>
                  <a:close/>
                  <a:moveTo>
                    <a:pt x="5" y="1930"/>
                  </a:moveTo>
                  <a:lnTo>
                    <a:pt x="5" y="1909"/>
                  </a:lnTo>
                  <a:lnTo>
                    <a:pt x="0" y="1909"/>
                  </a:lnTo>
                  <a:lnTo>
                    <a:pt x="0" y="1930"/>
                  </a:lnTo>
                  <a:lnTo>
                    <a:pt x="5" y="1930"/>
                  </a:lnTo>
                  <a:close/>
                  <a:moveTo>
                    <a:pt x="5" y="1893"/>
                  </a:moveTo>
                  <a:lnTo>
                    <a:pt x="5" y="1872"/>
                  </a:lnTo>
                  <a:lnTo>
                    <a:pt x="0" y="1872"/>
                  </a:lnTo>
                  <a:lnTo>
                    <a:pt x="0" y="1893"/>
                  </a:lnTo>
                  <a:lnTo>
                    <a:pt x="5" y="1893"/>
                  </a:lnTo>
                  <a:close/>
                  <a:moveTo>
                    <a:pt x="5" y="1856"/>
                  </a:moveTo>
                  <a:lnTo>
                    <a:pt x="5" y="1835"/>
                  </a:lnTo>
                  <a:lnTo>
                    <a:pt x="0" y="1835"/>
                  </a:lnTo>
                  <a:lnTo>
                    <a:pt x="0" y="1856"/>
                  </a:lnTo>
                  <a:lnTo>
                    <a:pt x="5" y="1856"/>
                  </a:lnTo>
                  <a:close/>
                  <a:moveTo>
                    <a:pt x="5" y="1820"/>
                  </a:moveTo>
                  <a:lnTo>
                    <a:pt x="5" y="1799"/>
                  </a:lnTo>
                  <a:lnTo>
                    <a:pt x="0" y="1799"/>
                  </a:lnTo>
                  <a:lnTo>
                    <a:pt x="0" y="1820"/>
                  </a:lnTo>
                  <a:lnTo>
                    <a:pt x="5" y="1820"/>
                  </a:lnTo>
                  <a:close/>
                  <a:moveTo>
                    <a:pt x="5" y="1783"/>
                  </a:moveTo>
                  <a:lnTo>
                    <a:pt x="5" y="1762"/>
                  </a:lnTo>
                  <a:lnTo>
                    <a:pt x="0" y="1762"/>
                  </a:lnTo>
                  <a:lnTo>
                    <a:pt x="0" y="1783"/>
                  </a:lnTo>
                  <a:lnTo>
                    <a:pt x="5" y="1783"/>
                  </a:lnTo>
                  <a:close/>
                  <a:moveTo>
                    <a:pt x="5" y="1746"/>
                  </a:moveTo>
                  <a:lnTo>
                    <a:pt x="5" y="1725"/>
                  </a:lnTo>
                  <a:lnTo>
                    <a:pt x="0" y="1725"/>
                  </a:lnTo>
                  <a:lnTo>
                    <a:pt x="0" y="1746"/>
                  </a:lnTo>
                  <a:lnTo>
                    <a:pt x="5" y="1746"/>
                  </a:lnTo>
                  <a:close/>
                  <a:moveTo>
                    <a:pt x="5" y="1710"/>
                  </a:moveTo>
                  <a:lnTo>
                    <a:pt x="5" y="1689"/>
                  </a:lnTo>
                  <a:lnTo>
                    <a:pt x="0" y="1689"/>
                  </a:lnTo>
                  <a:lnTo>
                    <a:pt x="0" y="1710"/>
                  </a:lnTo>
                  <a:lnTo>
                    <a:pt x="5" y="1710"/>
                  </a:lnTo>
                  <a:close/>
                  <a:moveTo>
                    <a:pt x="5" y="1673"/>
                  </a:moveTo>
                  <a:lnTo>
                    <a:pt x="5" y="1652"/>
                  </a:lnTo>
                  <a:lnTo>
                    <a:pt x="0" y="1652"/>
                  </a:lnTo>
                  <a:lnTo>
                    <a:pt x="0" y="1673"/>
                  </a:lnTo>
                  <a:lnTo>
                    <a:pt x="5" y="1673"/>
                  </a:lnTo>
                  <a:close/>
                  <a:moveTo>
                    <a:pt x="5" y="1636"/>
                  </a:moveTo>
                  <a:lnTo>
                    <a:pt x="5" y="1615"/>
                  </a:lnTo>
                  <a:lnTo>
                    <a:pt x="0" y="1615"/>
                  </a:lnTo>
                  <a:lnTo>
                    <a:pt x="0" y="1636"/>
                  </a:lnTo>
                  <a:lnTo>
                    <a:pt x="5" y="1636"/>
                  </a:lnTo>
                  <a:close/>
                  <a:moveTo>
                    <a:pt x="5" y="1600"/>
                  </a:moveTo>
                  <a:lnTo>
                    <a:pt x="5" y="1578"/>
                  </a:lnTo>
                  <a:lnTo>
                    <a:pt x="0" y="1578"/>
                  </a:lnTo>
                  <a:lnTo>
                    <a:pt x="0" y="1600"/>
                  </a:lnTo>
                  <a:lnTo>
                    <a:pt x="5" y="1600"/>
                  </a:lnTo>
                  <a:close/>
                  <a:moveTo>
                    <a:pt x="5" y="1563"/>
                  </a:moveTo>
                  <a:lnTo>
                    <a:pt x="5" y="1542"/>
                  </a:lnTo>
                  <a:lnTo>
                    <a:pt x="0" y="1542"/>
                  </a:lnTo>
                  <a:lnTo>
                    <a:pt x="0" y="1563"/>
                  </a:lnTo>
                  <a:lnTo>
                    <a:pt x="5" y="1563"/>
                  </a:lnTo>
                  <a:close/>
                  <a:moveTo>
                    <a:pt x="5" y="1526"/>
                  </a:moveTo>
                  <a:lnTo>
                    <a:pt x="5" y="1505"/>
                  </a:lnTo>
                  <a:lnTo>
                    <a:pt x="0" y="1505"/>
                  </a:lnTo>
                  <a:lnTo>
                    <a:pt x="0" y="1526"/>
                  </a:lnTo>
                  <a:lnTo>
                    <a:pt x="5" y="1526"/>
                  </a:lnTo>
                  <a:close/>
                  <a:moveTo>
                    <a:pt x="5" y="1489"/>
                  </a:moveTo>
                  <a:lnTo>
                    <a:pt x="5" y="1468"/>
                  </a:lnTo>
                  <a:lnTo>
                    <a:pt x="0" y="1468"/>
                  </a:lnTo>
                  <a:lnTo>
                    <a:pt x="0" y="1489"/>
                  </a:lnTo>
                  <a:lnTo>
                    <a:pt x="5" y="1489"/>
                  </a:lnTo>
                  <a:close/>
                  <a:moveTo>
                    <a:pt x="5" y="1453"/>
                  </a:moveTo>
                  <a:lnTo>
                    <a:pt x="5" y="1432"/>
                  </a:lnTo>
                  <a:lnTo>
                    <a:pt x="0" y="1432"/>
                  </a:lnTo>
                  <a:lnTo>
                    <a:pt x="0" y="1453"/>
                  </a:lnTo>
                  <a:lnTo>
                    <a:pt x="5" y="1453"/>
                  </a:lnTo>
                  <a:close/>
                  <a:moveTo>
                    <a:pt x="5" y="1416"/>
                  </a:moveTo>
                  <a:lnTo>
                    <a:pt x="5" y="1395"/>
                  </a:lnTo>
                  <a:lnTo>
                    <a:pt x="0" y="1395"/>
                  </a:lnTo>
                  <a:lnTo>
                    <a:pt x="0" y="1416"/>
                  </a:lnTo>
                  <a:lnTo>
                    <a:pt x="5" y="1416"/>
                  </a:lnTo>
                  <a:close/>
                  <a:moveTo>
                    <a:pt x="5" y="1379"/>
                  </a:moveTo>
                  <a:lnTo>
                    <a:pt x="5" y="1358"/>
                  </a:lnTo>
                  <a:lnTo>
                    <a:pt x="0" y="1358"/>
                  </a:lnTo>
                  <a:lnTo>
                    <a:pt x="0" y="1379"/>
                  </a:lnTo>
                  <a:lnTo>
                    <a:pt x="5" y="1379"/>
                  </a:lnTo>
                  <a:close/>
                  <a:moveTo>
                    <a:pt x="5" y="1342"/>
                  </a:moveTo>
                  <a:lnTo>
                    <a:pt x="5" y="1322"/>
                  </a:lnTo>
                  <a:lnTo>
                    <a:pt x="0" y="1322"/>
                  </a:lnTo>
                  <a:lnTo>
                    <a:pt x="0" y="1342"/>
                  </a:lnTo>
                  <a:lnTo>
                    <a:pt x="5" y="1342"/>
                  </a:lnTo>
                  <a:close/>
                  <a:moveTo>
                    <a:pt x="5" y="1306"/>
                  </a:moveTo>
                  <a:lnTo>
                    <a:pt x="5" y="1285"/>
                  </a:lnTo>
                  <a:lnTo>
                    <a:pt x="0" y="1285"/>
                  </a:lnTo>
                  <a:lnTo>
                    <a:pt x="0" y="1306"/>
                  </a:lnTo>
                  <a:lnTo>
                    <a:pt x="5" y="1306"/>
                  </a:lnTo>
                  <a:close/>
                  <a:moveTo>
                    <a:pt x="5" y="1269"/>
                  </a:moveTo>
                  <a:lnTo>
                    <a:pt x="5" y="1248"/>
                  </a:lnTo>
                  <a:lnTo>
                    <a:pt x="0" y="1248"/>
                  </a:lnTo>
                  <a:lnTo>
                    <a:pt x="0" y="1269"/>
                  </a:lnTo>
                  <a:lnTo>
                    <a:pt x="5" y="1269"/>
                  </a:lnTo>
                  <a:close/>
                  <a:moveTo>
                    <a:pt x="5" y="1232"/>
                  </a:moveTo>
                  <a:lnTo>
                    <a:pt x="5" y="1211"/>
                  </a:lnTo>
                  <a:lnTo>
                    <a:pt x="0" y="1211"/>
                  </a:lnTo>
                  <a:lnTo>
                    <a:pt x="0" y="1232"/>
                  </a:lnTo>
                  <a:lnTo>
                    <a:pt x="5" y="1232"/>
                  </a:lnTo>
                  <a:close/>
                  <a:moveTo>
                    <a:pt x="5" y="1195"/>
                  </a:moveTo>
                  <a:lnTo>
                    <a:pt x="5" y="1174"/>
                  </a:lnTo>
                  <a:lnTo>
                    <a:pt x="0" y="1174"/>
                  </a:lnTo>
                  <a:lnTo>
                    <a:pt x="0" y="1195"/>
                  </a:lnTo>
                  <a:lnTo>
                    <a:pt x="5" y="1195"/>
                  </a:lnTo>
                  <a:close/>
                  <a:moveTo>
                    <a:pt x="5" y="1159"/>
                  </a:moveTo>
                  <a:lnTo>
                    <a:pt x="5" y="1138"/>
                  </a:lnTo>
                  <a:lnTo>
                    <a:pt x="0" y="1138"/>
                  </a:lnTo>
                  <a:lnTo>
                    <a:pt x="0" y="1159"/>
                  </a:lnTo>
                  <a:lnTo>
                    <a:pt x="5" y="1159"/>
                  </a:lnTo>
                  <a:close/>
                  <a:moveTo>
                    <a:pt x="5" y="1122"/>
                  </a:moveTo>
                  <a:lnTo>
                    <a:pt x="5" y="1101"/>
                  </a:lnTo>
                  <a:lnTo>
                    <a:pt x="0" y="1101"/>
                  </a:lnTo>
                  <a:lnTo>
                    <a:pt x="0" y="1122"/>
                  </a:lnTo>
                  <a:lnTo>
                    <a:pt x="5" y="1122"/>
                  </a:lnTo>
                  <a:close/>
                  <a:moveTo>
                    <a:pt x="5" y="1085"/>
                  </a:moveTo>
                  <a:lnTo>
                    <a:pt x="5" y="1064"/>
                  </a:lnTo>
                  <a:lnTo>
                    <a:pt x="0" y="1064"/>
                  </a:lnTo>
                  <a:lnTo>
                    <a:pt x="0" y="1085"/>
                  </a:lnTo>
                  <a:lnTo>
                    <a:pt x="5" y="1085"/>
                  </a:lnTo>
                  <a:close/>
                  <a:moveTo>
                    <a:pt x="5" y="1049"/>
                  </a:moveTo>
                  <a:lnTo>
                    <a:pt x="5" y="1028"/>
                  </a:lnTo>
                  <a:lnTo>
                    <a:pt x="0" y="1028"/>
                  </a:lnTo>
                  <a:lnTo>
                    <a:pt x="0" y="1049"/>
                  </a:lnTo>
                  <a:lnTo>
                    <a:pt x="5" y="1049"/>
                  </a:lnTo>
                  <a:close/>
                  <a:moveTo>
                    <a:pt x="5" y="1012"/>
                  </a:moveTo>
                  <a:lnTo>
                    <a:pt x="5" y="991"/>
                  </a:lnTo>
                  <a:lnTo>
                    <a:pt x="0" y="991"/>
                  </a:lnTo>
                  <a:lnTo>
                    <a:pt x="0" y="1012"/>
                  </a:lnTo>
                  <a:lnTo>
                    <a:pt x="5" y="1012"/>
                  </a:lnTo>
                  <a:close/>
                  <a:moveTo>
                    <a:pt x="5" y="975"/>
                  </a:moveTo>
                  <a:lnTo>
                    <a:pt x="5" y="954"/>
                  </a:lnTo>
                  <a:lnTo>
                    <a:pt x="0" y="954"/>
                  </a:lnTo>
                  <a:lnTo>
                    <a:pt x="0" y="975"/>
                  </a:lnTo>
                  <a:lnTo>
                    <a:pt x="5" y="975"/>
                  </a:lnTo>
                  <a:close/>
                  <a:moveTo>
                    <a:pt x="5" y="938"/>
                  </a:moveTo>
                  <a:lnTo>
                    <a:pt x="5" y="917"/>
                  </a:lnTo>
                  <a:lnTo>
                    <a:pt x="0" y="917"/>
                  </a:lnTo>
                  <a:lnTo>
                    <a:pt x="0" y="938"/>
                  </a:lnTo>
                  <a:lnTo>
                    <a:pt x="5" y="938"/>
                  </a:lnTo>
                  <a:close/>
                  <a:moveTo>
                    <a:pt x="5" y="902"/>
                  </a:moveTo>
                  <a:lnTo>
                    <a:pt x="5" y="881"/>
                  </a:lnTo>
                  <a:lnTo>
                    <a:pt x="0" y="881"/>
                  </a:lnTo>
                  <a:lnTo>
                    <a:pt x="0" y="902"/>
                  </a:lnTo>
                  <a:lnTo>
                    <a:pt x="5" y="902"/>
                  </a:lnTo>
                  <a:close/>
                  <a:moveTo>
                    <a:pt x="5" y="865"/>
                  </a:moveTo>
                  <a:lnTo>
                    <a:pt x="5" y="844"/>
                  </a:lnTo>
                  <a:lnTo>
                    <a:pt x="0" y="844"/>
                  </a:lnTo>
                  <a:lnTo>
                    <a:pt x="0" y="865"/>
                  </a:lnTo>
                  <a:lnTo>
                    <a:pt x="5" y="865"/>
                  </a:lnTo>
                  <a:close/>
                  <a:moveTo>
                    <a:pt x="5" y="828"/>
                  </a:moveTo>
                  <a:lnTo>
                    <a:pt x="5" y="807"/>
                  </a:lnTo>
                  <a:lnTo>
                    <a:pt x="0" y="807"/>
                  </a:lnTo>
                  <a:lnTo>
                    <a:pt x="0" y="828"/>
                  </a:lnTo>
                  <a:lnTo>
                    <a:pt x="5" y="828"/>
                  </a:lnTo>
                  <a:close/>
                  <a:moveTo>
                    <a:pt x="5" y="792"/>
                  </a:moveTo>
                  <a:lnTo>
                    <a:pt x="5" y="771"/>
                  </a:lnTo>
                  <a:lnTo>
                    <a:pt x="0" y="771"/>
                  </a:lnTo>
                  <a:lnTo>
                    <a:pt x="0" y="792"/>
                  </a:lnTo>
                  <a:lnTo>
                    <a:pt x="5" y="792"/>
                  </a:lnTo>
                  <a:close/>
                  <a:moveTo>
                    <a:pt x="5" y="755"/>
                  </a:moveTo>
                  <a:lnTo>
                    <a:pt x="5" y="734"/>
                  </a:lnTo>
                  <a:lnTo>
                    <a:pt x="0" y="734"/>
                  </a:lnTo>
                  <a:lnTo>
                    <a:pt x="0" y="755"/>
                  </a:lnTo>
                  <a:lnTo>
                    <a:pt x="5" y="755"/>
                  </a:lnTo>
                  <a:close/>
                  <a:moveTo>
                    <a:pt x="5" y="718"/>
                  </a:moveTo>
                  <a:lnTo>
                    <a:pt x="5" y="697"/>
                  </a:lnTo>
                  <a:lnTo>
                    <a:pt x="0" y="697"/>
                  </a:lnTo>
                  <a:lnTo>
                    <a:pt x="0" y="718"/>
                  </a:lnTo>
                  <a:lnTo>
                    <a:pt x="5" y="718"/>
                  </a:lnTo>
                  <a:close/>
                  <a:moveTo>
                    <a:pt x="5" y="682"/>
                  </a:moveTo>
                  <a:lnTo>
                    <a:pt x="5" y="661"/>
                  </a:lnTo>
                  <a:lnTo>
                    <a:pt x="0" y="661"/>
                  </a:lnTo>
                  <a:lnTo>
                    <a:pt x="0" y="682"/>
                  </a:lnTo>
                  <a:lnTo>
                    <a:pt x="5" y="682"/>
                  </a:lnTo>
                  <a:close/>
                  <a:moveTo>
                    <a:pt x="5" y="645"/>
                  </a:moveTo>
                  <a:lnTo>
                    <a:pt x="5" y="624"/>
                  </a:lnTo>
                  <a:lnTo>
                    <a:pt x="0" y="624"/>
                  </a:lnTo>
                  <a:lnTo>
                    <a:pt x="0" y="645"/>
                  </a:lnTo>
                  <a:lnTo>
                    <a:pt x="5" y="645"/>
                  </a:lnTo>
                  <a:close/>
                  <a:moveTo>
                    <a:pt x="5" y="608"/>
                  </a:moveTo>
                  <a:lnTo>
                    <a:pt x="5" y="587"/>
                  </a:lnTo>
                  <a:lnTo>
                    <a:pt x="0" y="587"/>
                  </a:lnTo>
                  <a:lnTo>
                    <a:pt x="0" y="608"/>
                  </a:lnTo>
                  <a:lnTo>
                    <a:pt x="5" y="608"/>
                  </a:lnTo>
                  <a:close/>
                  <a:moveTo>
                    <a:pt x="5" y="571"/>
                  </a:moveTo>
                  <a:lnTo>
                    <a:pt x="5" y="550"/>
                  </a:lnTo>
                  <a:lnTo>
                    <a:pt x="0" y="550"/>
                  </a:lnTo>
                  <a:lnTo>
                    <a:pt x="0" y="571"/>
                  </a:lnTo>
                  <a:lnTo>
                    <a:pt x="5" y="571"/>
                  </a:lnTo>
                  <a:close/>
                  <a:moveTo>
                    <a:pt x="5" y="535"/>
                  </a:moveTo>
                  <a:lnTo>
                    <a:pt x="5" y="514"/>
                  </a:lnTo>
                  <a:lnTo>
                    <a:pt x="0" y="514"/>
                  </a:lnTo>
                  <a:lnTo>
                    <a:pt x="0" y="535"/>
                  </a:lnTo>
                  <a:lnTo>
                    <a:pt x="5" y="535"/>
                  </a:lnTo>
                  <a:close/>
                  <a:moveTo>
                    <a:pt x="5" y="498"/>
                  </a:moveTo>
                  <a:lnTo>
                    <a:pt x="5" y="477"/>
                  </a:lnTo>
                  <a:lnTo>
                    <a:pt x="0" y="477"/>
                  </a:lnTo>
                  <a:lnTo>
                    <a:pt x="0" y="498"/>
                  </a:lnTo>
                  <a:lnTo>
                    <a:pt x="5" y="498"/>
                  </a:lnTo>
                  <a:close/>
                  <a:moveTo>
                    <a:pt x="5" y="461"/>
                  </a:moveTo>
                  <a:lnTo>
                    <a:pt x="5" y="440"/>
                  </a:lnTo>
                  <a:lnTo>
                    <a:pt x="0" y="440"/>
                  </a:lnTo>
                  <a:lnTo>
                    <a:pt x="0" y="461"/>
                  </a:lnTo>
                  <a:lnTo>
                    <a:pt x="5" y="461"/>
                  </a:lnTo>
                  <a:close/>
                  <a:moveTo>
                    <a:pt x="5" y="425"/>
                  </a:moveTo>
                  <a:lnTo>
                    <a:pt x="5" y="404"/>
                  </a:lnTo>
                  <a:lnTo>
                    <a:pt x="0" y="404"/>
                  </a:lnTo>
                  <a:lnTo>
                    <a:pt x="0" y="425"/>
                  </a:lnTo>
                  <a:lnTo>
                    <a:pt x="5" y="425"/>
                  </a:lnTo>
                  <a:close/>
                  <a:moveTo>
                    <a:pt x="5" y="388"/>
                  </a:moveTo>
                  <a:lnTo>
                    <a:pt x="5" y="367"/>
                  </a:lnTo>
                  <a:lnTo>
                    <a:pt x="0" y="367"/>
                  </a:lnTo>
                  <a:lnTo>
                    <a:pt x="0" y="388"/>
                  </a:lnTo>
                  <a:lnTo>
                    <a:pt x="5" y="388"/>
                  </a:lnTo>
                  <a:close/>
                  <a:moveTo>
                    <a:pt x="5" y="351"/>
                  </a:moveTo>
                  <a:lnTo>
                    <a:pt x="5" y="330"/>
                  </a:lnTo>
                  <a:lnTo>
                    <a:pt x="0" y="330"/>
                  </a:lnTo>
                  <a:lnTo>
                    <a:pt x="0" y="351"/>
                  </a:lnTo>
                  <a:lnTo>
                    <a:pt x="5" y="351"/>
                  </a:lnTo>
                  <a:close/>
                  <a:moveTo>
                    <a:pt x="5" y="314"/>
                  </a:moveTo>
                  <a:lnTo>
                    <a:pt x="5" y="294"/>
                  </a:lnTo>
                  <a:lnTo>
                    <a:pt x="0" y="294"/>
                  </a:lnTo>
                  <a:lnTo>
                    <a:pt x="0" y="314"/>
                  </a:lnTo>
                  <a:lnTo>
                    <a:pt x="5" y="314"/>
                  </a:lnTo>
                  <a:close/>
                  <a:moveTo>
                    <a:pt x="5" y="277"/>
                  </a:moveTo>
                  <a:lnTo>
                    <a:pt x="5" y="257"/>
                  </a:lnTo>
                  <a:lnTo>
                    <a:pt x="0" y="257"/>
                  </a:lnTo>
                  <a:lnTo>
                    <a:pt x="0" y="277"/>
                  </a:lnTo>
                  <a:lnTo>
                    <a:pt x="5" y="277"/>
                  </a:lnTo>
                  <a:close/>
                  <a:moveTo>
                    <a:pt x="5" y="241"/>
                  </a:moveTo>
                  <a:lnTo>
                    <a:pt x="5" y="220"/>
                  </a:lnTo>
                  <a:lnTo>
                    <a:pt x="0" y="220"/>
                  </a:lnTo>
                  <a:lnTo>
                    <a:pt x="0" y="241"/>
                  </a:lnTo>
                  <a:lnTo>
                    <a:pt x="5" y="241"/>
                  </a:lnTo>
                  <a:close/>
                  <a:moveTo>
                    <a:pt x="5" y="204"/>
                  </a:moveTo>
                  <a:lnTo>
                    <a:pt x="5" y="183"/>
                  </a:lnTo>
                  <a:lnTo>
                    <a:pt x="0" y="183"/>
                  </a:lnTo>
                  <a:lnTo>
                    <a:pt x="0" y="204"/>
                  </a:lnTo>
                  <a:lnTo>
                    <a:pt x="5" y="204"/>
                  </a:lnTo>
                  <a:close/>
                  <a:moveTo>
                    <a:pt x="5" y="167"/>
                  </a:moveTo>
                  <a:lnTo>
                    <a:pt x="5" y="146"/>
                  </a:lnTo>
                  <a:lnTo>
                    <a:pt x="0" y="146"/>
                  </a:lnTo>
                  <a:lnTo>
                    <a:pt x="0" y="167"/>
                  </a:lnTo>
                  <a:lnTo>
                    <a:pt x="5" y="167"/>
                  </a:lnTo>
                  <a:close/>
                  <a:moveTo>
                    <a:pt x="5" y="131"/>
                  </a:moveTo>
                  <a:lnTo>
                    <a:pt x="5" y="110"/>
                  </a:lnTo>
                  <a:lnTo>
                    <a:pt x="0" y="110"/>
                  </a:lnTo>
                  <a:lnTo>
                    <a:pt x="0" y="131"/>
                  </a:lnTo>
                  <a:lnTo>
                    <a:pt x="5" y="131"/>
                  </a:lnTo>
                  <a:close/>
                  <a:moveTo>
                    <a:pt x="5" y="94"/>
                  </a:moveTo>
                  <a:lnTo>
                    <a:pt x="5" y="73"/>
                  </a:lnTo>
                  <a:lnTo>
                    <a:pt x="0" y="73"/>
                  </a:lnTo>
                  <a:lnTo>
                    <a:pt x="0" y="94"/>
                  </a:lnTo>
                  <a:lnTo>
                    <a:pt x="5" y="94"/>
                  </a:lnTo>
                  <a:close/>
                  <a:moveTo>
                    <a:pt x="5" y="57"/>
                  </a:moveTo>
                  <a:lnTo>
                    <a:pt x="5" y="36"/>
                  </a:lnTo>
                  <a:lnTo>
                    <a:pt x="0" y="36"/>
                  </a:lnTo>
                  <a:lnTo>
                    <a:pt x="0" y="57"/>
                  </a:lnTo>
                  <a:lnTo>
                    <a:pt x="5" y="57"/>
                  </a:lnTo>
                  <a:close/>
                  <a:moveTo>
                    <a:pt x="5" y="21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5" y="21"/>
                  </a:lnTo>
                  <a:close/>
                </a:path>
              </a:pathLst>
            </a:custGeom>
            <a:solidFill>
              <a:srgbClr val="58585A"/>
            </a:solidFill>
            <a:ln w="0">
              <a:solidFill>
                <a:srgbClr val="58585A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0" name="Rectangle 39"/>
            <p:cNvSpPr>
              <a:spLocks noChangeArrowheads="1"/>
            </p:cNvSpPr>
            <p:nvPr/>
          </p:nvSpPr>
          <p:spPr bwMode="auto">
            <a:xfrm>
              <a:off x="1807800" y="33601"/>
              <a:ext cx="138400" cy="102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 upright="1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700"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</a:rPr>
                <a:t>slot</a:t>
              </a:r>
              <a:endParaRPr lang="en-US" sz="10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41" name="Rectangle 40"/>
            <p:cNvSpPr>
              <a:spLocks noChangeArrowheads="1"/>
            </p:cNvSpPr>
            <p:nvPr/>
          </p:nvSpPr>
          <p:spPr bwMode="auto">
            <a:xfrm>
              <a:off x="2355200" y="724519"/>
              <a:ext cx="153600" cy="102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 upright="1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700"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</a:rPr>
                <a:t>UCI</a:t>
              </a:r>
              <a:endParaRPr lang="en-US" sz="10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42" name="Rectangle 41"/>
            <p:cNvSpPr>
              <a:spLocks noChangeArrowheads="1"/>
            </p:cNvSpPr>
            <p:nvPr/>
          </p:nvSpPr>
          <p:spPr bwMode="auto">
            <a:xfrm>
              <a:off x="2347500" y="890924"/>
              <a:ext cx="138500" cy="102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 upright="1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700"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</a:rPr>
                <a:t>DM</a:t>
              </a:r>
              <a:endParaRPr lang="en-US" sz="10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43" name="Rectangle 42"/>
            <p:cNvSpPr>
              <a:spLocks noChangeArrowheads="1"/>
            </p:cNvSpPr>
            <p:nvPr/>
          </p:nvSpPr>
          <p:spPr bwMode="auto">
            <a:xfrm>
              <a:off x="2491100" y="890924"/>
              <a:ext cx="29800" cy="102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 upright="1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700"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</a:rPr>
                <a:t>-</a:t>
              </a:r>
              <a:endParaRPr lang="en-US" sz="10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44" name="Rectangle 43"/>
            <p:cNvSpPr>
              <a:spLocks noChangeArrowheads="1"/>
            </p:cNvSpPr>
            <p:nvPr/>
          </p:nvSpPr>
          <p:spPr bwMode="auto">
            <a:xfrm>
              <a:off x="2520900" y="890924"/>
              <a:ext cx="123800" cy="102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 upright="1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700"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</a:rPr>
                <a:t>RS</a:t>
              </a:r>
              <a:endParaRPr lang="en-US" sz="10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45" name="Freeform 44"/>
            <p:cNvSpPr>
              <a:spLocks noEditPoints="1"/>
            </p:cNvSpPr>
            <p:nvPr/>
          </p:nvSpPr>
          <p:spPr bwMode="auto">
            <a:xfrm>
              <a:off x="2068100" y="770221"/>
              <a:ext cx="255300" cy="124503"/>
            </a:xfrm>
            <a:custGeom>
              <a:avLst/>
              <a:gdLst>
                <a:gd name="T0" fmla="*/ 254000 w 402"/>
                <a:gd name="T1" fmla="*/ 0 h 196"/>
                <a:gd name="T2" fmla="*/ 35560 w 402"/>
                <a:gd name="T3" fmla="*/ 105410 h 196"/>
                <a:gd name="T4" fmla="*/ 36830 w 402"/>
                <a:gd name="T5" fmla="*/ 108585 h 196"/>
                <a:gd name="T6" fmla="*/ 255270 w 402"/>
                <a:gd name="T7" fmla="*/ 3175 h 196"/>
                <a:gd name="T8" fmla="*/ 254000 w 402"/>
                <a:gd name="T9" fmla="*/ 0 h 196"/>
                <a:gd name="T10" fmla="*/ 36195 w 402"/>
                <a:gd name="T11" fmla="*/ 97155 h 196"/>
                <a:gd name="T12" fmla="*/ 0 w 402"/>
                <a:gd name="T13" fmla="*/ 124460 h 196"/>
                <a:gd name="T14" fmla="*/ 43815 w 402"/>
                <a:gd name="T15" fmla="*/ 113665 h 196"/>
                <a:gd name="T16" fmla="*/ 36195 w 402"/>
                <a:gd name="T17" fmla="*/ 97155 h 1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2" h="196">
                  <a:moveTo>
                    <a:pt x="400" y="0"/>
                  </a:moveTo>
                  <a:lnTo>
                    <a:pt x="56" y="166"/>
                  </a:lnTo>
                  <a:lnTo>
                    <a:pt x="58" y="171"/>
                  </a:lnTo>
                  <a:lnTo>
                    <a:pt x="402" y="5"/>
                  </a:lnTo>
                  <a:lnTo>
                    <a:pt x="400" y="0"/>
                  </a:lnTo>
                  <a:close/>
                  <a:moveTo>
                    <a:pt x="57" y="153"/>
                  </a:moveTo>
                  <a:lnTo>
                    <a:pt x="0" y="196"/>
                  </a:lnTo>
                  <a:lnTo>
                    <a:pt x="69" y="179"/>
                  </a:lnTo>
                  <a:lnTo>
                    <a:pt x="57" y="153"/>
                  </a:lnTo>
                  <a:close/>
                </a:path>
              </a:pathLst>
            </a:custGeom>
            <a:solidFill>
              <a:srgbClr val="58585A"/>
            </a:solidFill>
            <a:ln w="0">
              <a:solidFill>
                <a:srgbClr val="58585A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6" name="Freeform 45"/>
            <p:cNvSpPr>
              <a:spLocks noEditPoints="1"/>
            </p:cNvSpPr>
            <p:nvPr/>
          </p:nvSpPr>
          <p:spPr bwMode="auto">
            <a:xfrm>
              <a:off x="1921500" y="936625"/>
              <a:ext cx="396200" cy="59002"/>
            </a:xfrm>
            <a:custGeom>
              <a:avLst/>
              <a:gdLst>
                <a:gd name="T0" fmla="*/ 395605 w 624"/>
                <a:gd name="T1" fmla="*/ 0 h 93"/>
                <a:gd name="T2" fmla="*/ 39370 w 624"/>
                <a:gd name="T3" fmla="*/ 49530 h 93"/>
                <a:gd name="T4" fmla="*/ 40005 w 624"/>
                <a:gd name="T5" fmla="*/ 52705 h 93"/>
                <a:gd name="T6" fmla="*/ 396240 w 624"/>
                <a:gd name="T7" fmla="*/ 3175 h 93"/>
                <a:gd name="T8" fmla="*/ 395605 w 624"/>
                <a:gd name="T9" fmla="*/ 0 h 93"/>
                <a:gd name="T10" fmla="*/ 43180 w 624"/>
                <a:gd name="T11" fmla="*/ 41910 h 93"/>
                <a:gd name="T12" fmla="*/ 0 w 624"/>
                <a:gd name="T13" fmla="*/ 56515 h 93"/>
                <a:gd name="T14" fmla="*/ 45720 w 624"/>
                <a:gd name="T15" fmla="*/ 59055 h 93"/>
                <a:gd name="T16" fmla="*/ 43180 w 624"/>
                <a:gd name="T17" fmla="*/ 41910 h 9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24" h="93">
                  <a:moveTo>
                    <a:pt x="623" y="0"/>
                  </a:moveTo>
                  <a:lnTo>
                    <a:pt x="62" y="78"/>
                  </a:lnTo>
                  <a:lnTo>
                    <a:pt x="63" y="83"/>
                  </a:lnTo>
                  <a:lnTo>
                    <a:pt x="624" y="5"/>
                  </a:lnTo>
                  <a:lnTo>
                    <a:pt x="623" y="0"/>
                  </a:lnTo>
                  <a:close/>
                  <a:moveTo>
                    <a:pt x="68" y="66"/>
                  </a:moveTo>
                  <a:lnTo>
                    <a:pt x="0" y="89"/>
                  </a:lnTo>
                  <a:lnTo>
                    <a:pt x="72" y="93"/>
                  </a:lnTo>
                  <a:lnTo>
                    <a:pt x="68" y="66"/>
                  </a:lnTo>
                  <a:close/>
                </a:path>
              </a:pathLst>
            </a:custGeom>
            <a:solidFill>
              <a:srgbClr val="58585A"/>
            </a:solidFill>
            <a:ln w="0">
              <a:solidFill>
                <a:srgbClr val="58585A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7" name="Freeform 46"/>
            <p:cNvSpPr>
              <a:spLocks noEditPoints="1"/>
            </p:cNvSpPr>
            <p:nvPr/>
          </p:nvSpPr>
          <p:spPr bwMode="auto">
            <a:xfrm>
              <a:off x="1395700" y="147904"/>
              <a:ext cx="241300" cy="3200"/>
            </a:xfrm>
            <a:custGeom>
              <a:avLst/>
              <a:gdLst>
                <a:gd name="T0" fmla="*/ 0 w 380"/>
                <a:gd name="T1" fmla="*/ 0 h 5"/>
                <a:gd name="T2" fmla="*/ 13335 w 380"/>
                <a:gd name="T3" fmla="*/ 0 h 5"/>
                <a:gd name="T4" fmla="*/ 13335 w 380"/>
                <a:gd name="T5" fmla="*/ 3175 h 5"/>
                <a:gd name="T6" fmla="*/ 0 w 380"/>
                <a:gd name="T7" fmla="*/ 3175 h 5"/>
                <a:gd name="T8" fmla="*/ 0 w 380"/>
                <a:gd name="T9" fmla="*/ 0 h 5"/>
                <a:gd name="T10" fmla="*/ 23495 w 380"/>
                <a:gd name="T11" fmla="*/ 0 h 5"/>
                <a:gd name="T12" fmla="*/ 36830 w 380"/>
                <a:gd name="T13" fmla="*/ 0 h 5"/>
                <a:gd name="T14" fmla="*/ 36830 w 380"/>
                <a:gd name="T15" fmla="*/ 3175 h 5"/>
                <a:gd name="T16" fmla="*/ 23495 w 380"/>
                <a:gd name="T17" fmla="*/ 3175 h 5"/>
                <a:gd name="T18" fmla="*/ 23495 w 380"/>
                <a:gd name="T19" fmla="*/ 0 h 5"/>
                <a:gd name="T20" fmla="*/ 46355 w 380"/>
                <a:gd name="T21" fmla="*/ 0 h 5"/>
                <a:gd name="T22" fmla="*/ 59690 w 380"/>
                <a:gd name="T23" fmla="*/ 0 h 5"/>
                <a:gd name="T24" fmla="*/ 59690 w 380"/>
                <a:gd name="T25" fmla="*/ 3175 h 5"/>
                <a:gd name="T26" fmla="*/ 46355 w 380"/>
                <a:gd name="T27" fmla="*/ 3175 h 5"/>
                <a:gd name="T28" fmla="*/ 46355 w 380"/>
                <a:gd name="T29" fmla="*/ 0 h 5"/>
                <a:gd name="T30" fmla="*/ 69850 w 380"/>
                <a:gd name="T31" fmla="*/ 0 h 5"/>
                <a:gd name="T32" fmla="*/ 83185 w 380"/>
                <a:gd name="T33" fmla="*/ 0 h 5"/>
                <a:gd name="T34" fmla="*/ 83185 w 380"/>
                <a:gd name="T35" fmla="*/ 3175 h 5"/>
                <a:gd name="T36" fmla="*/ 69850 w 380"/>
                <a:gd name="T37" fmla="*/ 3175 h 5"/>
                <a:gd name="T38" fmla="*/ 69850 w 380"/>
                <a:gd name="T39" fmla="*/ 0 h 5"/>
                <a:gd name="T40" fmla="*/ 93345 w 380"/>
                <a:gd name="T41" fmla="*/ 0 h 5"/>
                <a:gd name="T42" fmla="*/ 106680 w 380"/>
                <a:gd name="T43" fmla="*/ 0 h 5"/>
                <a:gd name="T44" fmla="*/ 106680 w 380"/>
                <a:gd name="T45" fmla="*/ 3175 h 5"/>
                <a:gd name="T46" fmla="*/ 93345 w 380"/>
                <a:gd name="T47" fmla="*/ 3175 h 5"/>
                <a:gd name="T48" fmla="*/ 93345 w 380"/>
                <a:gd name="T49" fmla="*/ 0 h 5"/>
                <a:gd name="T50" fmla="*/ 116205 w 380"/>
                <a:gd name="T51" fmla="*/ 0 h 5"/>
                <a:gd name="T52" fmla="*/ 129540 w 380"/>
                <a:gd name="T53" fmla="*/ 0 h 5"/>
                <a:gd name="T54" fmla="*/ 129540 w 380"/>
                <a:gd name="T55" fmla="*/ 3175 h 5"/>
                <a:gd name="T56" fmla="*/ 116205 w 380"/>
                <a:gd name="T57" fmla="*/ 3175 h 5"/>
                <a:gd name="T58" fmla="*/ 116205 w 380"/>
                <a:gd name="T59" fmla="*/ 0 h 5"/>
                <a:gd name="T60" fmla="*/ 139700 w 380"/>
                <a:gd name="T61" fmla="*/ 0 h 5"/>
                <a:gd name="T62" fmla="*/ 153035 w 380"/>
                <a:gd name="T63" fmla="*/ 0 h 5"/>
                <a:gd name="T64" fmla="*/ 153035 w 380"/>
                <a:gd name="T65" fmla="*/ 3175 h 5"/>
                <a:gd name="T66" fmla="*/ 139700 w 380"/>
                <a:gd name="T67" fmla="*/ 3175 h 5"/>
                <a:gd name="T68" fmla="*/ 139700 w 380"/>
                <a:gd name="T69" fmla="*/ 0 h 5"/>
                <a:gd name="T70" fmla="*/ 163195 w 380"/>
                <a:gd name="T71" fmla="*/ 0 h 5"/>
                <a:gd name="T72" fmla="*/ 176530 w 380"/>
                <a:gd name="T73" fmla="*/ 0 h 5"/>
                <a:gd name="T74" fmla="*/ 176530 w 380"/>
                <a:gd name="T75" fmla="*/ 3175 h 5"/>
                <a:gd name="T76" fmla="*/ 163195 w 380"/>
                <a:gd name="T77" fmla="*/ 3175 h 5"/>
                <a:gd name="T78" fmla="*/ 163195 w 380"/>
                <a:gd name="T79" fmla="*/ 0 h 5"/>
                <a:gd name="T80" fmla="*/ 186690 w 380"/>
                <a:gd name="T81" fmla="*/ 0 h 5"/>
                <a:gd name="T82" fmla="*/ 200025 w 380"/>
                <a:gd name="T83" fmla="*/ 0 h 5"/>
                <a:gd name="T84" fmla="*/ 200025 w 380"/>
                <a:gd name="T85" fmla="*/ 3175 h 5"/>
                <a:gd name="T86" fmla="*/ 186690 w 380"/>
                <a:gd name="T87" fmla="*/ 3175 h 5"/>
                <a:gd name="T88" fmla="*/ 186690 w 380"/>
                <a:gd name="T89" fmla="*/ 0 h 5"/>
                <a:gd name="T90" fmla="*/ 209550 w 380"/>
                <a:gd name="T91" fmla="*/ 0 h 5"/>
                <a:gd name="T92" fmla="*/ 223520 w 380"/>
                <a:gd name="T93" fmla="*/ 0 h 5"/>
                <a:gd name="T94" fmla="*/ 223520 w 380"/>
                <a:gd name="T95" fmla="*/ 3175 h 5"/>
                <a:gd name="T96" fmla="*/ 209550 w 380"/>
                <a:gd name="T97" fmla="*/ 3175 h 5"/>
                <a:gd name="T98" fmla="*/ 209550 w 380"/>
                <a:gd name="T99" fmla="*/ 0 h 5"/>
                <a:gd name="T100" fmla="*/ 233045 w 380"/>
                <a:gd name="T101" fmla="*/ 0 h 5"/>
                <a:gd name="T102" fmla="*/ 241300 w 380"/>
                <a:gd name="T103" fmla="*/ 0 h 5"/>
                <a:gd name="T104" fmla="*/ 241300 w 380"/>
                <a:gd name="T105" fmla="*/ 3175 h 5"/>
                <a:gd name="T106" fmla="*/ 233045 w 380"/>
                <a:gd name="T107" fmla="*/ 3175 h 5"/>
                <a:gd name="T108" fmla="*/ 233045 w 380"/>
                <a:gd name="T109" fmla="*/ 0 h 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80" h="5">
                  <a:moveTo>
                    <a:pt x="0" y="0"/>
                  </a:moveTo>
                  <a:lnTo>
                    <a:pt x="21" y="0"/>
                  </a:lnTo>
                  <a:lnTo>
                    <a:pt x="21" y="5"/>
                  </a:lnTo>
                  <a:lnTo>
                    <a:pt x="0" y="5"/>
                  </a:lnTo>
                  <a:lnTo>
                    <a:pt x="0" y="0"/>
                  </a:lnTo>
                  <a:close/>
                  <a:moveTo>
                    <a:pt x="37" y="0"/>
                  </a:moveTo>
                  <a:lnTo>
                    <a:pt x="58" y="0"/>
                  </a:lnTo>
                  <a:lnTo>
                    <a:pt x="58" y="5"/>
                  </a:lnTo>
                  <a:lnTo>
                    <a:pt x="37" y="5"/>
                  </a:lnTo>
                  <a:lnTo>
                    <a:pt x="37" y="0"/>
                  </a:lnTo>
                  <a:close/>
                  <a:moveTo>
                    <a:pt x="73" y="0"/>
                  </a:moveTo>
                  <a:lnTo>
                    <a:pt x="94" y="0"/>
                  </a:lnTo>
                  <a:lnTo>
                    <a:pt x="94" y="5"/>
                  </a:lnTo>
                  <a:lnTo>
                    <a:pt x="73" y="5"/>
                  </a:lnTo>
                  <a:lnTo>
                    <a:pt x="73" y="0"/>
                  </a:lnTo>
                  <a:close/>
                  <a:moveTo>
                    <a:pt x="110" y="0"/>
                  </a:moveTo>
                  <a:lnTo>
                    <a:pt x="131" y="0"/>
                  </a:lnTo>
                  <a:lnTo>
                    <a:pt x="131" y="5"/>
                  </a:lnTo>
                  <a:lnTo>
                    <a:pt x="110" y="5"/>
                  </a:lnTo>
                  <a:lnTo>
                    <a:pt x="110" y="0"/>
                  </a:lnTo>
                  <a:close/>
                  <a:moveTo>
                    <a:pt x="147" y="0"/>
                  </a:moveTo>
                  <a:lnTo>
                    <a:pt x="168" y="0"/>
                  </a:lnTo>
                  <a:lnTo>
                    <a:pt x="168" y="5"/>
                  </a:lnTo>
                  <a:lnTo>
                    <a:pt x="147" y="5"/>
                  </a:lnTo>
                  <a:lnTo>
                    <a:pt x="147" y="0"/>
                  </a:lnTo>
                  <a:close/>
                  <a:moveTo>
                    <a:pt x="183" y="0"/>
                  </a:moveTo>
                  <a:lnTo>
                    <a:pt x="204" y="0"/>
                  </a:lnTo>
                  <a:lnTo>
                    <a:pt x="204" y="5"/>
                  </a:lnTo>
                  <a:lnTo>
                    <a:pt x="183" y="5"/>
                  </a:lnTo>
                  <a:lnTo>
                    <a:pt x="183" y="0"/>
                  </a:lnTo>
                  <a:close/>
                  <a:moveTo>
                    <a:pt x="220" y="0"/>
                  </a:moveTo>
                  <a:lnTo>
                    <a:pt x="241" y="0"/>
                  </a:lnTo>
                  <a:lnTo>
                    <a:pt x="241" y="5"/>
                  </a:lnTo>
                  <a:lnTo>
                    <a:pt x="220" y="5"/>
                  </a:lnTo>
                  <a:lnTo>
                    <a:pt x="220" y="0"/>
                  </a:lnTo>
                  <a:close/>
                  <a:moveTo>
                    <a:pt x="257" y="0"/>
                  </a:moveTo>
                  <a:lnTo>
                    <a:pt x="278" y="0"/>
                  </a:lnTo>
                  <a:lnTo>
                    <a:pt x="278" y="5"/>
                  </a:lnTo>
                  <a:lnTo>
                    <a:pt x="257" y="5"/>
                  </a:lnTo>
                  <a:lnTo>
                    <a:pt x="257" y="0"/>
                  </a:lnTo>
                  <a:close/>
                  <a:moveTo>
                    <a:pt x="294" y="0"/>
                  </a:moveTo>
                  <a:lnTo>
                    <a:pt x="315" y="0"/>
                  </a:lnTo>
                  <a:lnTo>
                    <a:pt x="315" y="5"/>
                  </a:lnTo>
                  <a:lnTo>
                    <a:pt x="294" y="5"/>
                  </a:lnTo>
                  <a:lnTo>
                    <a:pt x="294" y="0"/>
                  </a:lnTo>
                  <a:close/>
                  <a:moveTo>
                    <a:pt x="330" y="0"/>
                  </a:moveTo>
                  <a:lnTo>
                    <a:pt x="352" y="0"/>
                  </a:lnTo>
                  <a:lnTo>
                    <a:pt x="352" y="5"/>
                  </a:lnTo>
                  <a:lnTo>
                    <a:pt x="330" y="5"/>
                  </a:lnTo>
                  <a:lnTo>
                    <a:pt x="330" y="0"/>
                  </a:lnTo>
                  <a:close/>
                  <a:moveTo>
                    <a:pt x="367" y="0"/>
                  </a:moveTo>
                  <a:lnTo>
                    <a:pt x="380" y="0"/>
                  </a:lnTo>
                  <a:lnTo>
                    <a:pt x="380" y="5"/>
                  </a:lnTo>
                  <a:lnTo>
                    <a:pt x="367" y="5"/>
                  </a:lnTo>
                  <a:lnTo>
                    <a:pt x="367" y="0"/>
                  </a:lnTo>
                  <a:close/>
                </a:path>
              </a:pathLst>
            </a:custGeom>
            <a:solidFill>
              <a:srgbClr val="58585A"/>
            </a:solidFill>
            <a:ln w="0">
              <a:solidFill>
                <a:srgbClr val="58585A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cxnSp>
          <p:nvCxnSpPr>
            <p:cNvPr id="48" name="Line 47"/>
            <p:cNvCxnSpPr/>
            <p:nvPr/>
          </p:nvCxnSpPr>
          <p:spPr bwMode="auto">
            <a:xfrm>
              <a:off x="1355700" y="249507"/>
              <a:ext cx="793700" cy="0"/>
            </a:xfrm>
            <a:prstGeom prst="line">
              <a:avLst/>
            </a:prstGeom>
            <a:noFill/>
            <a:ln w="3175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9" name="Line 48"/>
            <p:cNvCxnSpPr/>
            <p:nvPr/>
          </p:nvCxnSpPr>
          <p:spPr bwMode="auto">
            <a:xfrm>
              <a:off x="1355700" y="1507440"/>
              <a:ext cx="793700" cy="0"/>
            </a:xfrm>
            <a:prstGeom prst="line">
              <a:avLst/>
            </a:prstGeom>
            <a:noFill/>
            <a:ln w="3175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0" name="Line 49"/>
            <p:cNvCxnSpPr/>
            <p:nvPr/>
          </p:nvCxnSpPr>
          <p:spPr bwMode="auto">
            <a:xfrm flipV="1">
              <a:off x="2148200" y="249507"/>
              <a:ext cx="0" cy="1256734"/>
            </a:xfrm>
            <a:prstGeom prst="line">
              <a:avLst/>
            </a:prstGeom>
            <a:noFill/>
            <a:ln w="3175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1" name="Rectangle 50"/>
            <p:cNvSpPr>
              <a:spLocks noChangeArrowheads="1"/>
            </p:cNvSpPr>
            <p:nvPr/>
          </p:nvSpPr>
          <p:spPr bwMode="auto">
            <a:xfrm>
              <a:off x="3405500" y="880123"/>
              <a:ext cx="83100" cy="322509"/>
            </a:xfrm>
            <a:prstGeom prst="rect">
              <a:avLst/>
            </a:prstGeom>
            <a:solidFill>
              <a:srgbClr val="C1E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2" name="Freeform 51"/>
            <p:cNvSpPr>
              <a:spLocks noEditPoints="1"/>
            </p:cNvSpPr>
            <p:nvPr/>
          </p:nvSpPr>
          <p:spPr bwMode="auto">
            <a:xfrm>
              <a:off x="2997200" y="154304"/>
              <a:ext cx="503500" cy="17700"/>
            </a:xfrm>
            <a:custGeom>
              <a:avLst/>
              <a:gdLst>
                <a:gd name="T0" fmla="*/ 0 w 793"/>
                <a:gd name="T1" fmla="*/ 6985 h 28"/>
                <a:gd name="T2" fmla="*/ 464185 w 793"/>
                <a:gd name="T3" fmla="*/ 6985 h 28"/>
                <a:gd name="T4" fmla="*/ 464185 w 793"/>
                <a:gd name="T5" fmla="*/ 10160 h 28"/>
                <a:gd name="T6" fmla="*/ 0 w 793"/>
                <a:gd name="T7" fmla="*/ 10160 h 28"/>
                <a:gd name="T8" fmla="*/ 0 w 793"/>
                <a:gd name="T9" fmla="*/ 6985 h 28"/>
                <a:gd name="T10" fmla="*/ 459740 w 793"/>
                <a:gd name="T11" fmla="*/ 0 h 28"/>
                <a:gd name="T12" fmla="*/ 503555 w 793"/>
                <a:gd name="T13" fmla="*/ 8890 h 28"/>
                <a:gd name="T14" fmla="*/ 459740 w 793"/>
                <a:gd name="T15" fmla="*/ 17780 h 28"/>
                <a:gd name="T16" fmla="*/ 459740 w 793"/>
                <a:gd name="T17" fmla="*/ 0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93" h="28">
                  <a:moveTo>
                    <a:pt x="0" y="11"/>
                  </a:moveTo>
                  <a:lnTo>
                    <a:pt x="731" y="11"/>
                  </a:lnTo>
                  <a:lnTo>
                    <a:pt x="731" y="16"/>
                  </a:lnTo>
                  <a:lnTo>
                    <a:pt x="0" y="16"/>
                  </a:lnTo>
                  <a:lnTo>
                    <a:pt x="0" y="11"/>
                  </a:lnTo>
                  <a:close/>
                  <a:moveTo>
                    <a:pt x="724" y="0"/>
                  </a:moveTo>
                  <a:lnTo>
                    <a:pt x="793" y="14"/>
                  </a:lnTo>
                  <a:lnTo>
                    <a:pt x="724" y="28"/>
                  </a:lnTo>
                  <a:lnTo>
                    <a:pt x="724" y="0"/>
                  </a:lnTo>
                  <a:close/>
                </a:path>
              </a:pathLst>
            </a:custGeom>
            <a:solidFill>
              <a:srgbClr val="58585A"/>
            </a:solidFill>
            <a:ln w="0">
              <a:solidFill>
                <a:srgbClr val="58585A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3" name="Freeform 52"/>
            <p:cNvSpPr>
              <a:spLocks noEditPoints="1"/>
            </p:cNvSpPr>
            <p:nvPr/>
          </p:nvSpPr>
          <p:spPr bwMode="auto">
            <a:xfrm>
              <a:off x="3333700" y="886424"/>
              <a:ext cx="167600" cy="3800"/>
            </a:xfrm>
            <a:custGeom>
              <a:avLst/>
              <a:gdLst>
                <a:gd name="T0" fmla="*/ 10160 w 264"/>
                <a:gd name="T1" fmla="*/ 0 h 6"/>
                <a:gd name="T2" fmla="*/ 0 w 264"/>
                <a:gd name="T3" fmla="*/ 3810 h 6"/>
                <a:gd name="T4" fmla="*/ 13335 w 264"/>
                <a:gd name="T5" fmla="*/ 0 h 6"/>
                <a:gd name="T6" fmla="*/ 23495 w 264"/>
                <a:gd name="T7" fmla="*/ 3810 h 6"/>
                <a:gd name="T8" fmla="*/ 13335 w 264"/>
                <a:gd name="T9" fmla="*/ 0 h 6"/>
                <a:gd name="T10" fmla="*/ 36830 w 264"/>
                <a:gd name="T11" fmla="*/ 0 h 6"/>
                <a:gd name="T12" fmla="*/ 26670 w 264"/>
                <a:gd name="T13" fmla="*/ 3810 h 6"/>
                <a:gd name="T14" fmla="*/ 40005 w 264"/>
                <a:gd name="T15" fmla="*/ 0 h 6"/>
                <a:gd name="T16" fmla="*/ 50165 w 264"/>
                <a:gd name="T17" fmla="*/ 3810 h 6"/>
                <a:gd name="T18" fmla="*/ 40005 w 264"/>
                <a:gd name="T19" fmla="*/ 0 h 6"/>
                <a:gd name="T20" fmla="*/ 63500 w 264"/>
                <a:gd name="T21" fmla="*/ 0 h 6"/>
                <a:gd name="T22" fmla="*/ 53340 w 264"/>
                <a:gd name="T23" fmla="*/ 3810 h 6"/>
                <a:gd name="T24" fmla="*/ 66675 w 264"/>
                <a:gd name="T25" fmla="*/ 0 h 6"/>
                <a:gd name="T26" fmla="*/ 76835 w 264"/>
                <a:gd name="T27" fmla="*/ 3810 h 6"/>
                <a:gd name="T28" fmla="*/ 66675 w 264"/>
                <a:gd name="T29" fmla="*/ 0 h 6"/>
                <a:gd name="T30" fmla="*/ 90170 w 264"/>
                <a:gd name="T31" fmla="*/ 0 h 6"/>
                <a:gd name="T32" fmla="*/ 80010 w 264"/>
                <a:gd name="T33" fmla="*/ 3810 h 6"/>
                <a:gd name="T34" fmla="*/ 93345 w 264"/>
                <a:gd name="T35" fmla="*/ 0 h 6"/>
                <a:gd name="T36" fmla="*/ 103505 w 264"/>
                <a:gd name="T37" fmla="*/ 3810 h 6"/>
                <a:gd name="T38" fmla="*/ 93345 w 264"/>
                <a:gd name="T39" fmla="*/ 0 h 6"/>
                <a:gd name="T40" fmla="*/ 116840 w 264"/>
                <a:gd name="T41" fmla="*/ 0 h 6"/>
                <a:gd name="T42" fmla="*/ 106680 w 264"/>
                <a:gd name="T43" fmla="*/ 3810 h 6"/>
                <a:gd name="T44" fmla="*/ 120015 w 264"/>
                <a:gd name="T45" fmla="*/ 0 h 6"/>
                <a:gd name="T46" fmla="*/ 130175 w 264"/>
                <a:gd name="T47" fmla="*/ 3810 h 6"/>
                <a:gd name="T48" fmla="*/ 120015 w 264"/>
                <a:gd name="T49" fmla="*/ 0 h 6"/>
                <a:gd name="T50" fmla="*/ 143510 w 264"/>
                <a:gd name="T51" fmla="*/ 0 h 6"/>
                <a:gd name="T52" fmla="*/ 133350 w 264"/>
                <a:gd name="T53" fmla="*/ 3810 h 6"/>
                <a:gd name="T54" fmla="*/ 146685 w 264"/>
                <a:gd name="T55" fmla="*/ 0 h 6"/>
                <a:gd name="T56" fmla="*/ 156845 w 264"/>
                <a:gd name="T57" fmla="*/ 3810 h 6"/>
                <a:gd name="T58" fmla="*/ 146685 w 264"/>
                <a:gd name="T59" fmla="*/ 0 h 6"/>
                <a:gd name="T60" fmla="*/ 167640 w 264"/>
                <a:gd name="T61" fmla="*/ 0 h 6"/>
                <a:gd name="T62" fmla="*/ 160020 w 264"/>
                <a:gd name="T63" fmla="*/ 3810 h 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64" h="6">
                  <a:moveTo>
                    <a:pt x="0" y="0"/>
                  </a:moveTo>
                  <a:lnTo>
                    <a:pt x="16" y="0"/>
                  </a:lnTo>
                  <a:lnTo>
                    <a:pt x="16" y="6"/>
                  </a:lnTo>
                  <a:lnTo>
                    <a:pt x="0" y="6"/>
                  </a:lnTo>
                  <a:lnTo>
                    <a:pt x="0" y="0"/>
                  </a:lnTo>
                  <a:close/>
                  <a:moveTo>
                    <a:pt x="21" y="0"/>
                  </a:moveTo>
                  <a:lnTo>
                    <a:pt x="37" y="0"/>
                  </a:lnTo>
                  <a:lnTo>
                    <a:pt x="37" y="6"/>
                  </a:lnTo>
                  <a:lnTo>
                    <a:pt x="21" y="6"/>
                  </a:lnTo>
                  <a:lnTo>
                    <a:pt x="21" y="0"/>
                  </a:lnTo>
                  <a:close/>
                  <a:moveTo>
                    <a:pt x="42" y="0"/>
                  </a:moveTo>
                  <a:lnTo>
                    <a:pt x="58" y="0"/>
                  </a:lnTo>
                  <a:lnTo>
                    <a:pt x="58" y="6"/>
                  </a:lnTo>
                  <a:lnTo>
                    <a:pt x="42" y="6"/>
                  </a:lnTo>
                  <a:lnTo>
                    <a:pt x="42" y="0"/>
                  </a:lnTo>
                  <a:close/>
                  <a:moveTo>
                    <a:pt x="63" y="0"/>
                  </a:moveTo>
                  <a:lnTo>
                    <a:pt x="79" y="0"/>
                  </a:lnTo>
                  <a:lnTo>
                    <a:pt x="79" y="6"/>
                  </a:lnTo>
                  <a:lnTo>
                    <a:pt x="63" y="6"/>
                  </a:lnTo>
                  <a:lnTo>
                    <a:pt x="63" y="0"/>
                  </a:lnTo>
                  <a:close/>
                  <a:moveTo>
                    <a:pt x="84" y="0"/>
                  </a:moveTo>
                  <a:lnTo>
                    <a:pt x="100" y="0"/>
                  </a:lnTo>
                  <a:lnTo>
                    <a:pt x="100" y="6"/>
                  </a:lnTo>
                  <a:lnTo>
                    <a:pt x="84" y="6"/>
                  </a:lnTo>
                  <a:lnTo>
                    <a:pt x="84" y="0"/>
                  </a:lnTo>
                  <a:close/>
                  <a:moveTo>
                    <a:pt x="105" y="0"/>
                  </a:moveTo>
                  <a:lnTo>
                    <a:pt x="121" y="0"/>
                  </a:lnTo>
                  <a:lnTo>
                    <a:pt x="121" y="6"/>
                  </a:lnTo>
                  <a:lnTo>
                    <a:pt x="105" y="6"/>
                  </a:lnTo>
                  <a:lnTo>
                    <a:pt x="105" y="0"/>
                  </a:lnTo>
                  <a:close/>
                  <a:moveTo>
                    <a:pt x="126" y="0"/>
                  </a:moveTo>
                  <a:lnTo>
                    <a:pt x="142" y="0"/>
                  </a:lnTo>
                  <a:lnTo>
                    <a:pt x="142" y="6"/>
                  </a:lnTo>
                  <a:lnTo>
                    <a:pt x="126" y="6"/>
                  </a:lnTo>
                  <a:lnTo>
                    <a:pt x="126" y="0"/>
                  </a:lnTo>
                  <a:close/>
                  <a:moveTo>
                    <a:pt x="147" y="0"/>
                  </a:moveTo>
                  <a:lnTo>
                    <a:pt x="163" y="0"/>
                  </a:lnTo>
                  <a:lnTo>
                    <a:pt x="163" y="6"/>
                  </a:lnTo>
                  <a:lnTo>
                    <a:pt x="147" y="6"/>
                  </a:lnTo>
                  <a:lnTo>
                    <a:pt x="147" y="0"/>
                  </a:lnTo>
                  <a:close/>
                  <a:moveTo>
                    <a:pt x="168" y="0"/>
                  </a:moveTo>
                  <a:lnTo>
                    <a:pt x="184" y="0"/>
                  </a:lnTo>
                  <a:lnTo>
                    <a:pt x="184" y="6"/>
                  </a:lnTo>
                  <a:lnTo>
                    <a:pt x="168" y="6"/>
                  </a:lnTo>
                  <a:lnTo>
                    <a:pt x="168" y="0"/>
                  </a:lnTo>
                  <a:close/>
                  <a:moveTo>
                    <a:pt x="189" y="0"/>
                  </a:moveTo>
                  <a:lnTo>
                    <a:pt x="205" y="0"/>
                  </a:lnTo>
                  <a:lnTo>
                    <a:pt x="205" y="6"/>
                  </a:lnTo>
                  <a:lnTo>
                    <a:pt x="189" y="6"/>
                  </a:lnTo>
                  <a:lnTo>
                    <a:pt x="189" y="0"/>
                  </a:lnTo>
                  <a:close/>
                  <a:moveTo>
                    <a:pt x="210" y="0"/>
                  </a:moveTo>
                  <a:lnTo>
                    <a:pt x="226" y="0"/>
                  </a:lnTo>
                  <a:lnTo>
                    <a:pt x="226" y="6"/>
                  </a:lnTo>
                  <a:lnTo>
                    <a:pt x="210" y="6"/>
                  </a:lnTo>
                  <a:lnTo>
                    <a:pt x="210" y="0"/>
                  </a:lnTo>
                  <a:close/>
                  <a:moveTo>
                    <a:pt x="231" y="0"/>
                  </a:moveTo>
                  <a:lnTo>
                    <a:pt x="247" y="0"/>
                  </a:lnTo>
                  <a:lnTo>
                    <a:pt x="247" y="6"/>
                  </a:lnTo>
                  <a:lnTo>
                    <a:pt x="231" y="6"/>
                  </a:lnTo>
                  <a:lnTo>
                    <a:pt x="231" y="0"/>
                  </a:lnTo>
                  <a:close/>
                  <a:moveTo>
                    <a:pt x="252" y="0"/>
                  </a:moveTo>
                  <a:lnTo>
                    <a:pt x="264" y="0"/>
                  </a:lnTo>
                  <a:lnTo>
                    <a:pt x="264" y="6"/>
                  </a:lnTo>
                  <a:lnTo>
                    <a:pt x="252" y="6"/>
                  </a:lnTo>
                  <a:lnTo>
                    <a:pt x="252" y="0"/>
                  </a:lnTo>
                  <a:close/>
                </a:path>
              </a:pathLst>
            </a:custGeom>
            <a:solidFill>
              <a:srgbClr val="58585A"/>
            </a:solidFill>
            <a:ln w="0">
              <a:solidFill>
                <a:srgbClr val="58585A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4" name="Freeform 53"/>
            <p:cNvSpPr>
              <a:spLocks noEditPoints="1"/>
            </p:cNvSpPr>
            <p:nvPr/>
          </p:nvSpPr>
          <p:spPr bwMode="auto">
            <a:xfrm>
              <a:off x="3333700" y="1202632"/>
              <a:ext cx="167600" cy="3200"/>
            </a:xfrm>
            <a:custGeom>
              <a:avLst/>
              <a:gdLst>
                <a:gd name="T0" fmla="*/ 10160 w 264"/>
                <a:gd name="T1" fmla="*/ 0 h 5"/>
                <a:gd name="T2" fmla="*/ 0 w 264"/>
                <a:gd name="T3" fmla="*/ 3175 h 5"/>
                <a:gd name="T4" fmla="*/ 13335 w 264"/>
                <a:gd name="T5" fmla="*/ 0 h 5"/>
                <a:gd name="T6" fmla="*/ 23495 w 264"/>
                <a:gd name="T7" fmla="*/ 3175 h 5"/>
                <a:gd name="T8" fmla="*/ 13335 w 264"/>
                <a:gd name="T9" fmla="*/ 0 h 5"/>
                <a:gd name="T10" fmla="*/ 36830 w 264"/>
                <a:gd name="T11" fmla="*/ 0 h 5"/>
                <a:gd name="T12" fmla="*/ 26670 w 264"/>
                <a:gd name="T13" fmla="*/ 3175 h 5"/>
                <a:gd name="T14" fmla="*/ 40005 w 264"/>
                <a:gd name="T15" fmla="*/ 0 h 5"/>
                <a:gd name="T16" fmla="*/ 50165 w 264"/>
                <a:gd name="T17" fmla="*/ 3175 h 5"/>
                <a:gd name="T18" fmla="*/ 40005 w 264"/>
                <a:gd name="T19" fmla="*/ 0 h 5"/>
                <a:gd name="T20" fmla="*/ 63500 w 264"/>
                <a:gd name="T21" fmla="*/ 0 h 5"/>
                <a:gd name="T22" fmla="*/ 53340 w 264"/>
                <a:gd name="T23" fmla="*/ 3175 h 5"/>
                <a:gd name="T24" fmla="*/ 66675 w 264"/>
                <a:gd name="T25" fmla="*/ 0 h 5"/>
                <a:gd name="T26" fmla="*/ 76835 w 264"/>
                <a:gd name="T27" fmla="*/ 3175 h 5"/>
                <a:gd name="T28" fmla="*/ 66675 w 264"/>
                <a:gd name="T29" fmla="*/ 0 h 5"/>
                <a:gd name="T30" fmla="*/ 90170 w 264"/>
                <a:gd name="T31" fmla="*/ 0 h 5"/>
                <a:gd name="T32" fmla="*/ 80010 w 264"/>
                <a:gd name="T33" fmla="*/ 3175 h 5"/>
                <a:gd name="T34" fmla="*/ 93345 w 264"/>
                <a:gd name="T35" fmla="*/ 0 h 5"/>
                <a:gd name="T36" fmla="*/ 103505 w 264"/>
                <a:gd name="T37" fmla="*/ 3175 h 5"/>
                <a:gd name="T38" fmla="*/ 93345 w 264"/>
                <a:gd name="T39" fmla="*/ 0 h 5"/>
                <a:gd name="T40" fmla="*/ 116840 w 264"/>
                <a:gd name="T41" fmla="*/ 0 h 5"/>
                <a:gd name="T42" fmla="*/ 106680 w 264"/>
                <a:gd name="T43" fmla="*/ 3175 h 5"/>
                <a:gd name="T44" fmla="*/ 120015 w 264"/>
                <a:gd name="T45" fmla="*/ 0 h 5"/>
                <a:gd name="T46" fmla="*/ 130175 w 264"/>
                <a:gd name="T47" fmla="*/ 3175 h 5"/>
                <a:gd name="T48" fmla="*/ 120015 w 264"/>
                <a:gd name="T49" fmla="*/ 0 h 5"/>
                <a:gd name="T50" fmla="*/ 143510 w 264"/>
                <a:gd name="T51" fmla="*/ 0 h 5"/>
                <a:gd name="T52" fmla="*/ 133350 w 264"/>
                <a:gd name="T53" fmla="*/ 3175 h 5"/>
                <a:gd name="T54" fmla="*/ 146685 w 264"/>
                <a:gd name="T55" fmla="*/ 0 h 5"/>
                <a:gd name="T56" fmla="*/ 156845 w 264"/>
                <a:gd name="T57" fmla="*/ 3175 h 5"/>
                <a:gd name="T58" fmla="*/ 146685 w 264"/>
                <a:gd name="T59" fmla="*/ 0 h 5"/>
                <a:gd name="T60" fmla="*/ 167640 w 264"/>
                <a:gd name="T61" fmla="*/ 0 h 5"/>
                <a:gd name="T62" fmla="*/ 160020 w 264"/>
                <a:gd name="T63" fmla="*/ 3175 h 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64" h="5">
                  <a:moveTo>
                    <a:pt x="0" y="0"/>
                  </a:moveTo>
                  <a:lnTo>
                    <a:pt x="16" y="0"/>
                  </a:lnTo>
                  <a:lnTo>
                    <a:pt x="16" y="5"/>
                  </a:lnTo>
                  <a:lnTo>
                    <a:pt x="0" y="5"/>
                  </a:lnTo>
                  <a:lnTo>
                    <a:pt x="0" y="0"/>
                  </a:lnTo>
                  <a:close/>
                  <a:moveTo>
                    <a:pt x="21" y="0"/>
                  </a:moveTo>
                  <a:lnTo>
                    <a:pt x="37" y="0"/>
                  </a:lnTo>
                  <a:lnTo>
                    <a:pt x="37" y="5"/>
                  </a:lnTo>
                  <a:lnTo>
                    <a:pt x="21" y="5"/>
                  </a:lnTo>
                  <a:lnTo>
                    <a:pt x="21" y="0"/>
                  </a:lnTo>
                  <a:close/>
                  <a:moveTo>
                    <a:pt x="42" y="0"/>
                  </a:moveTo>
                  <a:lnTo>
                    <a:pt x="58" y="0"/>
                  </a:lnTo>
                  <a:lnTo>
                    <a:pt x="58" y="5"/>
                  </a:lnTo>
                  <a:lnTo>
                    <a:pt x="42" y="5"/>
                  </a:lnTo>
                  <a:lnTo>
                    <a:pt x="42" y="0"/>
                  </a:lnTo>
                  <a:close/>
                  <a:moveTo>
                    <a:pt x="63" y="0"/>
                  </a:moveTo>
                  <a:lnTo>
                    <a:pt x="79" y="0"/>
                  </a:lnTo>
                  <a:lnTo>
                    <a:pt x="79" y="5"/>
                  </a:lnTo>
                  <a:lnTo>
                    <a:pt x="63" y="5"/>
                  </a:lnTo>
                  <a:lnTo>
                    <a:pt x="63" y="0"/>
                  </a:lnTo>
                  <a:close/>
                  <a:moveTo>
                    <a:pt x="84" y="0"/>
                  </a:moveTo>
                  <a:lnTo>
                    <a:pt x="100" y="0"/>
                  </a:lnTo>
                  <a:lnTo>
                    <a:pt x="100" y="5"/>
                  </a:lnTo>
                  <a:lnTo>
                    <a:pt x="84" y="5"/>
                  </a:lnTo>
                  <a:lnTo>
                    <a:pt x="84" y="0"/>
                  </a:lnTo>
                  <a:close/>
                  <a:moveTo>
                    <a:pt x="105" y="0"/>
                  </a:moveTo>
                  <a:lnTo>
                    <a:pt x="121" y="0"/>
                  </a:lnTo>
                  <a:lnTo>
                    <a:pt x="121" y="5"/>
                  </a:lnTo>
                  <a:lnTo>
                    <a:pt x="105" y="5"/>
                  </a:lnTo>
                  <a:lnTo>
                    <a:pt x="105" y="0"/>
                  </a:lnTo>
                  <a:close/>
                  <a:moveTo>
                    <a:pt x="126" y="0"/>
                  </a:moveTo>
                  <a:lnTo>
                    <a:pt x="142" y="0"/>
                  </a:lnTo>
                  <a:lnTo>
                    <a:pt x="142" y="5"/>
                  </a:lnTo>
                  <a:lnTo>
                    <a:pt x="126" y="5"/>
                  </a:lnTo>
                  <a:lnTo>
                    <a:pt x="126" y="0"/>
                  </a:lnTo>
                  <a:close/>
                  <a:moveTo>
                    <a:pt x="147" y="0"/>
                  </a:moveTo>
                  <a:lnTo>
                    <a:pt x="163" y="0"/>
                  </a:lnTo>
                  <a:lnTo>
                    <a:pt x="163" y="5"/>
                  </a:lnTo>
                  <a:lnTo>
                    <a:pt x="147" y="5"/>
                  </a:lnTo>
                  <a:lnTo>
                    <a:pt x="147" y="0"/>
                  </a:lnTo>
                  <a:close/>
                  <a:moveTo>
                    <a:pt x="168" y="0"/>
                  </a:moveTo>
                  <a:lnTo>
                    <a:pt x="184" y="0"/>
                  </a:lnTo>
                  <a:lnTo>
                    <a:pt x="184" y="5"/>
                  </a:lnTo>
                  <a:lnTo>
                    <a:pt x="168" y="5"/>
                  </a:lnTo>
                  <a:lnTo>
                    <a:pt x="168" y="0"/>
                  </a:lnTo>
                  <a:close/>
                  <a:moveTo>
                    <a:pt x="189" y="0"/>
                  </a:moveTo>
                  <a:lnTo>
                    <a:pt x="205" y="0"/>
                  </a:lnTo>
                  <a:lnTo>
                    <a:pt x="205" y="5"/>
                  </a:lnTo>
                  <a:lnTo>
                    <a:pt x="189" y="5"/>
                  </a:lnTo>
                  <a:lnTo>
                    <a:pt x="189" y="0"/>
                  </a:lnTo>
                  <a:close/>
                  <a:moveTo>
                    <a:pt x="210" y="0"/>
                  </a:moveTo>
                  <a:lnTo>
                    <a:pt x="226" y="0"/>
                  </a:lnTo>
                  <a:lnTo>
                    <a:pt x="226" y="5"/>
                  </a:lnTo>
                  <a:lnTo>
                    <a:pt x="210" y="5"/>
                  </a:lnTo>
                  <a:lnTo>
                    <a:pt x="210" y="0"/>
                  </a:lnTo>
                  <a:close/>
                  <a:moveTo>
                    <a:pt x="231" y="0"/>
                  </a:moveTo>
                  <a:lnTo>
                    <a:pt x="247" y="0"/>
                  </a:lnTo>
                  <a:lnTo>
                    <a:pt x="247" y="5"/>
                  </a:lnTo>
                  <a:lnTo>
                    <a:pt x="231" y="5"/>
                  </a:lnTo>
                  <a:lnTo>
                    <a:pt x="231" y="0"/>
                  </a:lnTo>
                  <a:close/>
                  <a:moveTo>
                    <a:pt x="252" y="0"/>
                  </a:moveTo>
                  <a:lnTo>
                    <a:pt x="264" y="0"/>
                  </a:lnTo>
                  <a:lnTo>
                    <a:pt x="264" y="5"/>
                  </a:lnTo>
                  <a:lnTo>
                    <a:pt x="252" y="5"/>
                  </a:lnTo>
                  <a:lnTo>
                    <a:pt x="252" y="0"/>
                  </a:lnTo>
                  <a:close/>
                </a:path>
              </a:pathLst>
            </a:custGeom>
            <a:solidFill>
              <a:srgbClr val="58585A"/>
            </a:solidFill>
            <a:ln w="0">
              <a:solidFill>
                <a:srgbClr val="58585A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5" name="Freeform 54"/>
            <p:cNvSpPr>
              <a:spLocks noEditPoints="1"/>
            </p:cNvSpPr>
            <p:nvPr/>
          </p:nvSpPr>
          <p:spPr bwMode="auto">
            <a:xfrm>
              <a:off x="2995900" y="270507"/>
              <a:ext cx="3200" cy="1249033"/>
            </a:xfrm>
            <a:custGeom>
              <a:avLst/>
              <a:gdLst>
                <a:gd name="T0" fmla="*/ 3175 w 5"/>
                <a:gd name="T1" fmla="*/ 1249045 h 1967"/>
                <a:gd name="T2" fmla="*/ 3175 w 5"/>
                <a:gd name="T3" fmla="*/ 1225550 h 1967"/>
                <a:gd name="T4" fmla="*/ 3175 w 5"/>
                <a:gd name="T5" fmla="*/ 1202055 h 1967"/>
                <a:gd name="T6" fmla="*/ 3175 w 5"/>
                <a:gd name="T7" fmla="*/ 1178560 h 1967"/>
                <a:gd name="T8" fmla="*/ 3175 w 5"/>
                <a:gd name="T9" fmla="*/ 1155700 h 1967"/>
                <a:gd name="T10" fmla="*/ 3175 w 5"/>
                <a:gd name="T11" fmla="*/ 1132205 h 1967"/>
                <a:gd name="T12" fmla="*/ 3175 w 5"/>
                <a:gd name="T13" fmla="*/ 1108710 h 1967"/>
                <a:gd name="T14" fmla="*/ 3175 w 5"/>
                <a:gd name="T15" fmla="*/ 1085850 h 1967"/>
                <a:gd name="T16" fmla="*/ 3175 w 5"/>
                <a:gd name="T17" fmla="*/ 1062355 h 1967"/>
                <a:gd name="T18" fmla="*/ 3175 w 5"/>
                <a:gd name="T19" fmla="*/ 1038860 h 1967"/>
                <a:gd name="T20" fmla="*/ 3175 w 5"/>
                <a:gd name="T21" fmla="*/ 1016000 h 1967"/>
                <a:gd name="T22" fmla="*/ 3175 w 5"/>
                <a:gd name="T23" fmla="*/ 992505 h 1967"/>
                <a:gd name="T24" fmla="*/ 3175 w 5"/>
                <a:gd name="T25" fmla="*/ 969010 h 1967"/>
                <a:gd name="T26" fmla="*/ 3175 w 5"/>
                <a:gd name="T27" fmla="*/ 945515 h 1967"/>
                <a:gd name="T28" fmla="*/ 3175 w 5"/>
                <a:gd name="T29" fmla="*/ 922020 h 1967"/>
                <a:gd name="T30" fmla="*/ 3175 w 5"/>
                <a:gd name="T31" fmla="*/ 899160 h 1967"/>
                <a:gd name="T32" fmla="*/ 3175 w 5"/>
                <a:gd name="T33" fmla="*/ 875665 h 1967"/>
                <a:gd name="T34" fmla="*/ 3175 w 5"/>
                <a:gd name="T35" fmla="*/ 852170 h 1967"/>
                <a:gd name="T36" fmla="*/ 3175 w 5"/>
                <a:gd name="T37" fmla="*/ 829310 h 1967"/>
                <a:gd name="T38" fmla="*/ 3175 w 5"/>
                <a:gd name="T39" fmla="*/ 805815 h 1967"/>
                <a:gd name="T40" fmla="*/ 3175 w 5"/>
                <a:gd name="T41" fmla="*/ 782320 h 1967"/>
                <a:gd name="T42" fmla="*/ 3175 w 5"/>
                <a:gd name="T43" fmla="*/ 758825 h 1967"/>
                <a:gd name="T44" fmla="*/ 3175 w 5"/>
                <a:gd name="T45" fmla="*/ 735965 h 1967"/>
                <a:gd name="T46" fmla="*/ 3175 w 5"/>
                <a:gd name="T47" fmla="*/ 712470 h 1967"/>
                <a:gd name="T48" fmla="*/ 3175 w 5"/>
                <a:gd name="T49" fmla="*/ 688975 h 1967"/>
                <a:gd name="T50" fmla="*/ 3175 w 5"/>
                <a:gd name="T51" fmla="*/ 666115 h 1967"/>
                <a:gd name="T52" fmla="*/ 3175 w 5"/>
                <a:gd name="T53" fmla="*/ 642620 h 1967"/>
                <a:gd name="T54" fmla="*/ 3175 w 5"/>
                <a:gd name="T55" fmla="*/ 619125 h 1967"/>
                <a:gd name="T56" fmla="*/ 3175 w 5"/>
                <a:gd name="T57" fmla="*/ 595630 h 1967"/>
                <a:gd name="T58" fmla="*/ 3175 w 5"/>
                <a:gd name="T59" fmla="*/ 572770 h 1967"/>
                <a:gd name="T60" fmla="*/ 3175 w 5"/>
                <a:gd name="T61" fmla="*/ 549275 h 1967"/>
                <a:gd name="T62" fmla="*/ 3175 w 5"/>
                <a:gd name="T63" fmla="*/ 525780 h 1967"/>
                <a:gd name="T64" fmla="*/ 3175 w 5"/>
                <a:gd name="T65" fmla="*/ 502920 h 1967"/>
                <a:gd name="T66" fmla="*/ 3175 w 5"/>
                <a:gd name="T67" fmla="*/ 479425 h 1967"/>
                <a:gd name="T68" fmla="*/ 3175 w 5"/>
                <a:gd name="T69" fmla="*/ 455930 h 1967"/>
                <a:gd name="T70" fmla="*/ 3175 w 5"/>
                <a:gd name="T71" fmla="*/ 433070 h 1967"/>
                <a:gd name="T72" fmla="*/ 3175 w 5"/>
                <a:gd name="T73" fmla="*/ 409575 h 1967"/>
                <a:gd name="T74" fmla="*/ 3175 w 5"/>
                <a:gd name="T75" fmla="*/ 386080 h 1967"/>
                <a:gd name="T76" fmla="*/ 3175 w 5"/>
                <a:gd name="T77" fmla="*/ 362585 h 1967"/>
                <a:gd name="T78" fmla="*/ 3175 w 5"/>
                <a:gd name="T79" fmla="*/ 339725 h 1967"/>
                <a:gd name="T80" fmla="*/ 3175 w 5"/>
                <a:gd name="T81" fmla="*/ 316230 h 1967"/>
                <a:gd name="T82" fmla="*/ 3175 w 5"/>
                <a:gd name="T83" fmla="*/ 292735 h 1967"/>
                <a:gd name="T84" fmla="*/ 3175 w 5"/>
                <a:gd name="T85" fmla="*/ 269240 h 1967"/>
                <a:gd name="T86" fmla="*/ 3175 w 5"/>
                <a:gd name="T87" fmla="*/ 246380 h 1967"/>
                <a:gd name="T88" fmla="*/ 3175 w 5"/>
                <a:gd name="T89" fmla="*/ 222885 h 1967"/>
                <a:gd name="T90" fmla="*/ 3175 w 5"/>
                <a:gd name="T91" fmla="*/ 199390 h 1967"/>
                <a:gd name="T92" fmla="*/ 3175 w 5"/>
                <a:gd name="T93" fmla="*/ 175895 h 1967"/>
                <a:gd name="T94" fmla="*/ 3175 w 5"/>
                <a:gd name="T95" fmla="*/ 153035 h 1967"/>
                <a:gd name="T96" fmla="*/ 3175 w 5"/>
                <a:gd name="T97" fmla="*/ 129540 h 1967"/>
                <a:gd name="T98" fmla="*/ 3175 w 5"/>
                <a:gd name="T99" fmla="*/ 106045 h 1967"/>
                <a:gd name="T100" fmla="*/ 3175 w 5"/>
                <a:gd name="T101" fmla="*/ 83185 h 1967"/>
                <a:gd name="T102" fmla="*/ 3175 w 5"/>
                <a:gd name="T103" fmla="*/ 59690 h 1967"/>
                <a:gd name="T104" fmla="*/ 3175 w 5"/>
                <a:gd name="T105" fmla="*/ 36195 h 1967"/>
                <a:gd name="T106" fmla="*/ 3175 w 5"/>
                <a:gd name="T107" fmla="*/ 13335 h 196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" h="1967">
                  <a:moveTo>
                    <a:pt x="5" y="1967"/>
                  </a:moveTo>
                  <a:lnTo>
                    <a:pt x="5" y="1946"/>
                  </a:lnTo>
                  <a:lnTo>
                    <a:pt x="0" y="1946"/>
                  </a:lnTo>
                  <a:lnTo>
                    <a:pt x="0" y="1967"/>
                  </a:lnTo>
                  <a:lnTo>
                    <a:pt x="5" y="1967"/>
                  </a:lnTo>
                  <a:close/>
                  <a:moveTo>
                    <a:pt x="5" y="1930"/>
                  </a:moveTo>
                  <a:lnTo>
                    <a:pt x="5" y="1909"/>
                  </a:lnTo>
                  <a:lnTo>
                    <a:pt x="0" y="1909"/>
                  </a:lnTo>
                  <a:lnTo>
                    <a:pt x="0" y="1930"/>
                  </a:lnTo>
                  <a:lnTo>
                    <a:pt x="5" y="1930"/>
                  </a:lnTo>
                  <a:close/>
                  <a:moveTo>
                    <a:pt x="5" y="1893"/>
                  </a:moveTo>
                  <a:lnTo>
                    <a:pt x="5" y="1872"/>
                  </a:lnTo>
                  <a:lnTo>
                    <a:pt x="0" y="1872"/>
                  </a:lnTo>
                  <a:lnTo>
                    <a:pt x="0" y="1893"/>
                  </a:lnTo>
                  <a:lnTo>
                    <a:pt x="5" y="1893"/>
                  </a:lnTo>
                  <a:close/>
                  <a:moveTo>
                    <a:pt x="5" y="1856"/>
                  </a:moveTo>
                  <a:lnTo>
                    <a:pt x="5" y="1835"/>
                  </a:lnTo>
                  <a:lnTo>
                    <a:pt x="0" y="1835"/>
                  </a:lnTo>
                  <a:lnTo>
                    <a:pt x="0" y="1856"/>
                  </a:lnTo>
                  <a:lnTo>
                    <a:pt x="5" y="1856"/>
                  </a:lnTo>
                  <a:close/>
                  <a:moveTo>
                    <a:pt x="5" y="1820"/>
                  </a:moveTo>
                  <a:lnTo>
                    <a:pt x="5" y="1799"/>
                  </a:lnTo>
                  <a:lnTo>
                    <a:pt x="0" y="1799"/>
                  </a:lnTo>
                  <a:lnTo>
                    <a:pt x="0" y="1820"/>
                  </a:lnTo>
                  <a:lnTo>
                    <a:pt x="5" y="1820"/>
                  </a:lnTo>
                  <a:close/>
                  <a:moveTo>
                    <a:pt x="5" y="1783"/>
                  </a:moveTo>
                  <a:lnTo>
                    <a:pt x="5" y="1762"/>
                  </a:lnTo>
                  <a:lnTo>
                    <a:pt x="0" y="1762"/>
                  </a:lnTo>
                  <a:lnTo>
                    <a:pt x="0" y="1783"/>
                  </a:lnTo>
                  <a:lnTo>
                    <a:pt x="5" y="1783"/>
                  </a:lnTo>
                  <a:close/>
                  <a:moveTo>
                    <a:pt x="5" y="1746"/>
                  </a:moveTo>
                  <a:lnTo>
                    <a:pt x="5" y="1725"/>
                  </a:lnTo>
                  <a:lnTo>
                    <a:pt x="0" y="1725"/>
                  </a:lnTo>
                  <a:lnTo>
                    <a:pt x="0" y="1746"/>
                  </a:lnTo>
                  <a:lnTo>
                    <a:pt x="5" y="1746"/>
                  </a:lnTo>
                  <a:close/>
                  <a:moveTo>
                    <a:pt x="5" y="1710"/>
                  </a:moveTo>
                  <a:lnTo>
                    <a:pt x="5" y="1689"/>
                  </a:lnTo>
                  <a:lnTo>
                    <a:pt x="0" y="1689"/>
                  </a:lnTo>
                  <a:lnTo>
                    <a:pt x="0" y="1710"/>
                  </a:lnTo>
                  <a:lnTo>
                    <a:pt x="5" y="1710"/>
                  </a:lnTo>
                  <a:close/>
                  <a:moveTo>
                    <a:pt x="5" y="1673"/>
                  </a:moveTo>
                  <a:lnTo>
                    <a:pt x="5" y="1652"/>
                  </a:lnTo>
                  <a:lnTo>
                    <a:pt x="0" y="1652"/>
                  </a:lnTo>
                  <a:lnTo>
                    <a:pt x="0" y="1673"/>
                  </a:lnTo>
                  <a:lnTo>
                    <a:pt x="5" y="1673"/>
                  </a:lnTo>
                  <a:close/>
                  <a:moveTo>
                    <a:pt x="5" y="1636"/>
                  </a:moveTo>
                  <a:lnTo>
                    <a:pt x="5" y="1615"/>
                  </a:lnTo>
                  <a:lnTo>
                    <a:pt x="0" y="1615"/>
                  </a:lnTo>
                  <a:lnTo>
                    <a:pt x="0" y="1636"/>
                  </a:lnTo>
                  <a:lnTo>
                    <a:pt x="5" y="1636"/>
                  </a:lnTo>
                  <a:close/>
                  <a:moveTo>
                    <a:pt x="5" y="1600"/>
                  </a:moveTo>
                  <a:lnTo>
                    <a:pt x="5" y="1578"/>
                  </a:lnTo>
                  <a:lnTo>
                    <a:pt x="0" y="1578"/>
                  </a:lnTo>
                  <a:lnTo>
                    <a:pt x="0" y="1600"/>
                  </a:lnTo>
                  <a:lnTo>
                    <a:pt x="5" y="1600"/>
                  </a:lnTo>
                  <a:close/>
                  <a:moveTo>
                    <a:pt x="5" y="1563"/>
                  </a:moveTo>
                  <a:lnTo>
                    <a:pt x="5" y="1542"/>
                  </a:lnTo>
                  <a:lnTo>
                    <a:pt x="0" y="1542"/>
                  </a:lnTo>
                  <a:lnTo>
                    <a:pt x="0" y="1563"/>
                  </a:lnTo>
                  <a:lnTo>
                    <a:pt x="5" y="1563"/>
                  </a:lnTo>
                  <a:close/>
                  <a:moveTo>
                    <a:pt x="5" y="1526"/>
                  </a:moveTo>
                  <a:lnTo>
                    <a:pt x="5" y="1505"/>
                  </a:lnTo>
                  <a:lnTo>
                    <a:pt x="0" y="1505"/>
                  </a:lnTo>
                  <a:lnTo>
                    <a:pt x="0" y="1526"/>
                  </a:lnTo>
                  <a:lnTo>
                    <a:pt x="5" y="1526"/>
                  </a:lnTo>
                  <a:close/>
                  <a:moveTo>
                    <a:pt x="5" y="1489"/>
                  </a:moveTo>
                  <a:lnTo>
                    <a:pt x="5" y="1468"/>
                  </a:lnTo>
                  <a:lnTo>
                    <a:pt x="0" y="1468"/>
                  </a:lnTo>
                  <a:lnTo>
                    <a:pt x="0" y="1489"/>
                  </a:lnTo>
                  <a:lnTo>
                    <a:pt x="5" y="1489"/>
                  </a:lnTo>
                  <a:close/>
                  <a:moveTo>
                    <a:pt x="5" y="1452"/>
                  </a:moveTo>
                  <a:lnTo>
                    <a:pt x="5" y="1432"/>
                  </a:lnTo>
                  <a:lnTo>
                    <a:pt x="0" y="1432"/>
                  </a:lnTo>
                  <a:lnTo>
                    <a:pt x="0" y="1452"/>
                  </a:lnTo>
                  <a:lnTo>
                    <a:pt x="5" y="1452"/>
                  </a:lnTo>
                  <a:close/>
                  <a:moveTo>
                    <a:pt x="5" y="1416"/>
                  </a:moveTo>
                  <a:lnTo>
                    <a:pt x="5" y="1395"/>
                  </a:lnTo>
                  <a:lnTo>
                    <a:pt x="0" y="1395"/>
                  </a:lnTo>
                  <a:lnTo>
                    <a:pt x="0" y="1416"/>
                  </a:lnTo>
                  <a:lnTo>
                    <a:pt x="5" y="1416"/>
                  </a:lnTo>
                  <a:close/>
                  <a:moveTo>
                    <a:pt x="5" y="1379"/>
                  </a:moveTo>
                  <a:lnTo>
                    <a:pt x="5" y="1358"/>
                  </a:lnTo>
                  <a:lnTo>
                    <a:pt x="0" y="1358"/>
                  </a:lnTo>
                  <a:lnTo>
                    <a:pt x="0" y="1379"/>
                  </a:lnTo>
                  <a:lnTo>
                    <a:pt x="5" y="1379"/>
                  </a:lnTo>
                  <a:close/>
                  <a:moveTo>
                    <a:pt x="5" y="1342"/>
                  </a:moveTo>
                  <a:lnTo>
                    <a:pt x="5" y="1321"/>
                  </a:lnTo>
                  <a:lnTo>
                    <a:pt x="0" y="1321"/>
                  </a:lnTo>
                  <a:lnTo>
                    <a:pt x="0" y="1342"/>
                  </a:lnTo>
                  <a:lnTo>
                    <a:pt x="5" y="1342"/>
                  </a:lnTo>
                  <a:close/>
                  <a:moveTo>
                    <a:pt x="5" y="1306"/>
                  </a:moveTo>
                  <a:lnTo>
                    <a:pt x="5" y="1285"/>
                  </a:lnTo>
                  <a:lnTo>
                    <a:pt x="0" y="1285"/>
                  </a:lnTo>
                  <a:lnTo>
                    <a:pt x="0" y="1306"/>
                  </a:lnTo>
                  <a:lnTo>
                    <a:pt x="5" y="1306"/>
                  </a:lnTo>
                  <a:close/>
                  <a:moveTo>
                    <a:pt x="5" y="1269"/>
                  </a:moveTo>
                  <a:lnTo>
                    <a:pt x="5" y="1248"/>
                  </a:lnTo>
                  <a:lnTo>
                    <a:pt x="0" y="1248"/>
                  </a:lnTo>
                  <a:lnTo>
                    <a:pt x="0" y="1269"/>
                  </a:lnTo>
                  <a:lnTo>
                    <a:pt x="5" y="1269"/>
                  </a:lnTo>
                  <a:close/>
                  <a:moveTo>
                    <a:pt x="5" y="1232"/>
                  </a:moveTo>
                  <a:lnTo>
                    <a:pt x="5" y="1211"/>
                  </a:lnTo>
                  <a:lnTo>
                    <a:pt x="0" y="1211"/>
                  </a:lnTo>
                  <a:lnTo>
                    <a:pt x="0" y="1232"/>
                  </a:lnTo>
                  <a:lnTo>
                    <a:pt x="5" y="1232"/>
                  </a:lnTo>
                  <a:close/>
                  <a:moveTo>
                    <a:pt x="5" y="1195"/>
                  </a:moveTo>
                  <a:lnTo>
                    <a:pt x="5" y="1174"/>
                  </a:lnTo>
                  <a:lnTo>
                    <a:pt x="0" y="1174"/>
                  </a:lnTo>
                  <a:lnTo>
                    <a:pt x="0" y="1195"/>
                  </a:lnTo>
                  <a:lnTo>
                    <a:pt x="5" y="1195"/>
                  </a:lnTo>
                  <a:close/>
                  <a:moveTo>
                    <a:pt x="5" y="1159"/>
                  </a:moveTo>
                  <a:lnTo>
                    <a:pt x="5" y="1138"/>
                  </a:lnTo>
                  <a:lnTo>
                    <a:pt x="0" y="1138"/>
                  </a:lnTo>
                  <a:lnTo>
                    <a:pt x="0" y="1159"/>
                  </a:lnTo>
                  <a:lnTo>
                    <a:pt x="5" y="1159"/>
                  </a:lnTo>
                  <a:close/>
                  <a:moveTo>
                    <a:pt x="5" y="1122"/>
                  </a:moveTo>
                  <a:lnTo>
                    <a:pt x="5" y="1101"/>
                  </a:lnTo>
                  <a:lnTo>
                    <a:pt x="0" y="1101"/>
                  </a:lnTo>
                  <a:lnTo>
                    <a:pt x="0" y="1122"/>
                  </a:lnTo>
                  <a:lnTo>
                    <a:pt x="5" y="1122"/>
                  </a:lnTo>
                  <a:close/>
                  <a:moveTo>
                    <a:pt x="5" y="1085"/>
                  </a:moveTo>
                  <a:lnTo>
                    <a:pt x="5" y="1064"/>
                  </a:lnTo>
                  <a:lnTo>
                    <a:pt x="0" y="1064"/>
                  </a:lnTo>
                  <a:lnTo>
                    <a:pt x="0" y="1085"/>
                  </a:lnTo>
                  <a:lnTo>
                    <a:pt x="5" y="1085"/>
                  </a:lnTo>
                  <a:close/>
                  <a:moveTo>
                    <a:pt x="5" y="1049"/>
                  </a:moveTo>
                  <a:lnTo>
                    <a:pt x="5" y="1028"/>
                  </a:lnTo>
                  <a:lnTo>
                    <a:pt x="0" y="1028"/>
                  </a:lnTo>
                  <a:lnTo>
                    <a:pt x="0" y="1049"/>
                  </a:lnTo>
                  <a:lnTo>
                    <a:pt x="5" y="1049"/>
                  </a:lnTo>
                  <a:close/>
                  <a:moveTo>
                    <a:pt x="5" y="1012"/>
                  </a:moveTo>
                  <a:lnTo>
                    <a:pt x="5" y="991"/>
                  </a:lnTo>
                  <a:lnTo>
                    <a:pt x="0" y="991"/>
                  </a:lnTo>
                  <a:lnTo>
                    <a:pt x="0" y="1012"/>
                  </a:lnTo>
                  <a:lnTo>
                    <a:pt x="5" y="1012"/>
                  </a:lnTo>
                  <a:close/>
                  <a:moveTo>
                    <a:pt x="5" y="975"/>
                  </a:moveTo>
                  <a:lnTo>
                    <a:pt x="5" y="954"/>
                  </a:lnTo>
                  <a:lnTo>
                    <a:pt x="0" y="954"/>
                  </a:lnTo>
                  <a:lnTo>
                    <a:pt x="0" y="975"/>
                  </a:lnTo>
                  <a:lnTo>
                    <a:pt x="5" y="975"/>
                  </a:lnTo>
                  <a:close/>
                  <a:moveTo>
                    <a:pt x="5" y="938"/>
                  </a:moveTo>
                  <a:lnTo>
                    <a:pt x="5" y="917"/>
                  </a:lnTo>
                  <a:lnTo>
                    <a:pt x="0" y="917"/>
                  </a:lnTo>
                  <a:lnTo>
                    <a:pt x="0" y="938"/>
                  </a:lnTo>
                  <a:lnTo>
                    <a:pt x="5" y="938"/>
                  </a:lnTo>
                  <a:close/>
                  <a:moveTo>
                    <a:pt x="5" y="902"/>
                  </a:moveTo>
                  <a:lnTo>
                    <a:pt x="5" y="881"/>
                  </a:lnTo>
                  <a:lnTo>
                    <a:pt x="0" y="881"/>
                  </a:lnTo>
                  <a:lnTo>
                    <a:pt x="0" y="902"/>
                  </a:lnTo>
                  <a:lnTo>
                    <a:pt x="5" y="902"/>
                  </a:lnTo>
                  <a:close/>
                  <a:moveTo>
                    <a:pt x="5" y="865"/>
                  </a:moveTo>
                  <a:lnTo>
                    <a:pt x="5" y="844"/>
                  </a:lnTo>
                  <a:lnTo>
                    <a:pt x="0" y="844"/>
                  </a:lnTo>
                  <a:lnTo>
                    <a:pt x="0" y="865"/>
                  </a:lnTo>
                  <a:lnTo>
                    <a:pt x="5" y="865"/>
                  </a:lnTo>
                  <a:close/>
                  <a:moveTo>
                    <a:pt x="5" y="828"/>
                  </a:moveTo>
                  <a:lnTo>
                    <a:pt x="5" y="807"/>
                  </a:lnTo>
                  <a:lnTo>
                    <a:pt x="0" y="807"/>
                  </a:lnTo>
                  <a:lnTo>
                    <a:pt x="0" y="828"/>
                  </a:lnTo>
                  <a:lnTo>
                    <a:pt x="5" y="828"/>
                  </a:lnTo>
                  <a:close/>
                  <a:moveTo>
                    <a:pt x="5" y="792"/>
                  </a:moveTo>
                  <a:lnTo>
                    <a:pt x="5" y="771"/>
                  </a:lnTo>
                  <a:lnTo>
                    <a:pt x="0" y="771"/>
                  </a:lnTo>
                  <a:lnTo>
                    <a:pt x="0" y="792"/>
                  </a:lnTo>
                  <a:lnTo>
                    <a:pt x="5" y="792"/>
                  </a:lnTo>
                  <a:close/>
                  <a:moveTo>
                    <a:pt x="5" y="755"/>
                  </a:moveTo>
                  <a:lnTo>
                    <a:pt x="5" y="734"/>
                  </a:lnTo>
                  <a:lnTo>
                    <a:pt x="0" y="734"/>
                  </a:lnTo>
                  <a:lnTo>
                    <a:pt x="0" y="755"/>
                  </a:lnTo>
                  <a:lnTo>
                    <a:pt x="5" y="755"/>
                  </a:lnTo>
                  <a:close/>
                  <a:moveTo>
                    <a:pt x="5" y="718"/>
                  </a:moveTo>
                  <a:lnTo>
                    <a:pt x="5" y="697"/>
                  </a:lnTo>
                  <a:lnTo>
                    <a:pt x="0" y="697"/>
                  </a:lnTo>
                  <a:lnTo>
                    <a:pt x="0" y="718"/>
                  </a:lnTo>
                  <a:lnTo>
                    <a:pt x="5" y="718"/>
                  </a:lnTo>
                  <a:close/>
                  <a:moveTo>
                    <a:pt x="5" y="682"/>
                  </a:moveTo>
                  <a:lnTo>
                    <a:pt x="5" y="661"/>
                  </a:lnTo>
                  <a:lnTo>
                    <a:pt x="0" y="661"/>
                  </a:lnTo>
                  <a:lnTo>
                    <a:pt x="0" y="682"/>
                  </a:lnTo>
                  <a:lnTo>
                    <a:pt x="5" y="682"/>
                  </a:lnTo>
                  <a:close/>
                  <a:moveTo>
                    <a:pt x="5" y="645"/>
                  </a:moveTo>
                  <a:lnTo>
                    <a:pt x="5" y="624"/>
                  </a:lnTo>
                  <a:lnTo>
                    <a:pt x="0" y="624"/>
                  </a:lnTo>
                  <a:lnTo>
                    <a:pt x="0" y="645"/>
                  </a:lnTo>
                  <a:lnTo>
                    <a:pt x="5" y="645"/>
                  </a:lnTo>
                  <a:close/>
                  <a:moveTo>
                    <a:pt x="5" y="608"/>
                  </a:moveTo>
                  <a:lnTo>
                    <a:pt x="5" y="587"/>
                  </a:lnTo>
                  <a:lnTo>
                    <a:pt x="0" y="587"/>
                  </a:lnTo>
                  <a:lnTo>
                    <a:pt x="0" y="608"/>
                  </a:lnTo>
                  <a:lnTo>
                    <a:pt x="5" y="608"/>
                  </a:lnTo>
                  <a:close/>
                  <a:moveTo>
                    <a:pt x="5" y="571"/>
                  </a:moveTo>
                  <a:lnTo>
                    <a:pt x="5" y="550"/>
                  </a:lnTo>
                  <a:lnTo>
                    <a:pt x="0" y="550"/>
                  </a:lnTo>
                  <a:lnTo>
                    <a:pt x="0" y="571"/>
                  </a:lnTo>
                  <a:lnTo>
                    <a:pt x="5" y="571"/>
                  </a:lnTo>
                  <a:close/>
                  <a:moveTo>
                    <a:pt x="5" y="535"/>
                  </a:moveTo>
                  <a:lnTo>
                    <a:pt x="5" y="514"/>
                  </a:lnTo>
                  <a:lnTo>
                    <a:pt x="0" y="514"/>
                  </a:lnTo>
                  <a:lnTo>
                    <a:pt x="0" y="535"/>
                  </a:lnTo>
                  <a:lnTo>
                    <a:pt x="5" y="535"/>
                  </a:lnTo>
                  <a:close/>
                  <a:moveTo>
                    <a:pt x="5" y="498"/>
                  </a:moveTo>
                  <a:lnTo>
                    <a:pt x="5" y="477"/>
                  </a:lnTo>
                  <a:lnTo>
                    <a:pt x="0" y="477"/>
                  </a:lnTo>
                  <a:lnTo>
                    <a:pt x="0" y="498"/>
                  </a:lnTo>
                  <a:lnTo>
                    <a:pt x="5" y="498"/>
                  </a:lnTo>
                  <a:close/>
                  <a:moveTo>
                    <a:pt x="5" y="461"/>
                  </a:moveTo>
                  <a:lnTo>
                    <a:pt x="5" y="440"/>
                  </a:lnTo>
                  <a:lnTo>
                    <a:pt x="0" y="440"/>
                  </a:lnTo>
                  <a:lnTo>
                    <a:pt x="0" y="461"/>
                  </a:lnTo>
                  <a:lnTo>
                    <a:pt x="5" y="461"/>
                  </a:lnTo>
                  <a:close/>
                  <a:moveTo>
                    <a:pt x="5" y="424"/>
                  </a:moveTo>
                  <a:lnTo>
                    <a:pt x="5" y="404"/>
                  </a:lnTo>
                  <a:lnTo>
                    <a:pt x="0" y="404"/>
                  </a:lnTo>
                  <a:lnTo>
                    <a:pt x="0" y="424"/>
                  </a:lnTo>
                  <a:lnTo>
                    <a:pt x="5" y="424"/>
                  </a:lnTo>
                  <a:close/>
                  <a:moveTo>
                    <a:pt x="5" y="388"/>
                  </a:moveTo>
                  <a:lnTo>
                    <a:pt x="5" y="367"/>
                  </a:lnTo>
                  <a:lnTo>
                    <a:pt x="0" y="367"/>
                  </a:lnTo>
                  <a:lnTo>
                    <a:pt x="0" y="388"/>
                  </a:lnTo>
                  <a:lnTo>
                    <a:pt x="5" y="388"/>
                  </a:lnTo>
                  <a:close/>
                  <a:moveTo>
                    <a:pt x="5" y="351"/>
                  </a:moveTo>
                  <a:lnTo>
                    <a:pt x="5" y="330"/>
                  </a:lnTo>
                  <a:lnTo>
                    <a:pt x="0" y="330"/>
                  </a:lnTo>
                  <a:lnTo>
                    <a:pt x="0" y="351"/>
                  </a:lnTo>
                  <a:lnTo>
                    <a:pt x="5" y="351"/>
                  </a:lnTo>
                  <a:close/>
                  <a:moveTo>
                    <a:pt x="5" y="314"/>
                  </a:moveTo>
                  <a:lnTo>
                    <a:pt x="5" y="293"/>
                  </a:lnTo>
                  <a:lnTo>
                    <a:pt x="0" y="293"/>
                  </a:lnTo>
                  <a:lnTo>
                    <a:pt x="0" y="314"/>
                  </a:lnTo>
                  <a:lnTo>
                    <a:pt x="5" y="314"/>
                  </a:lnTo>
                  <a:close/>
                  <a:moveTo>
                    <a:pt x="5" y="277"/>
                  </a:moveTo>
                  <a:lnTo>
                    <a:pt x="5" y="256"/>
                  </a:lnTo>
                  <a:lnTo>
                    <a:pt x="0" y="256"/>
                  </a:lnTo>
                  <a:lnTo>
                    <a:pt x="0" y="277"/>
                  </a:lnTo>
                  <a:lnTo>
                    <a:pt x="5" y="277"/>
                  </a:lnTo>
                  <a:close/>
                  <a:moveTo>
                    <a:pt x="5" y="241"/>
                  </a:moveTo>
                  <a:lnTo>
                    <a:pt x="5" y="220"/>
                  </a:lnTo>
                  <a:lnTo>
                    <a:pt x="0" y="220"/>
                  </a:lnTo>
                  <a:lnTo>
                    <a:pt x="0" y="241"/>
                  </a:lnTo>
                  <a:lnTo>
                    <a:pt x="5" y="241"/>
                  </a:lnTo>
                  <a:close/>
                  <a:moveTo>
                    <a:pt x="5" y="204"/>
                  </a:moveTo>
                  <a:lnTo>
                    <a:pt x="5" y="183"/>
                  </a:lnTo>
                  <a:lnTo>
                    <a:pt x="0" y="183"/>
                  </a:lnTo>
                  <a:lnTo>
                    <a:pt x="0" y="204"/>
                  </a:lnTo>
                  <a:lnTo>
                    <a:pt x="5" y="204"/>
                  </a:lnTo>
                  <a:close/>
                  <a:moveTo>
                    <a:pt x="5" y="167"/>
                  </a:moveTo>
                  <a:lnTo>
                    <a:pt x="5" y="146"/>
                  </a:lnTo>
                  <a:lnTo>
                    <a:pt x="0" y="146"/>
                  </a:lnTo>
                  <a:lnTo>
                    <a:pt x="0" y="167"/>
                  </a:lnTo>
                  <a:lnTo>
                    <a:pt x="5" y="167"/>
                  </a:lnTo>
                  <a:close/>
                  <a:moveTo>
                    <a:pt x="5" y="131"/>
                  </a:moveTo>
                  <a:lnTo>
                    <a:pt x="5" y="110"/>
                  </a:lnTo>
                  <a:lnTo>
                    <a:pt x="0" y="110"/>
                  </a:lnTo>
                  <a:lnTo>
                    <a:pt x="0" y="131"/>
                  </a:lnTo>
                  <a:lnTo>
                    <a:pt x="5" y="131"/>
                  </a:lnTo>
                  <a:close/>
                  <a:moveTo>
                    <a:pt x="5" y="94"/>
                  </a:moveTo>
                  <a:lnTo>
                    <a:pt x="5" y="73"/>
                  </a:lnTo>
                  <a:lnTo>
                    <a:pt x="0" y="73"/>
                  </a:lnTo>
                  <a:lnTo>
                    <a:pt x="0" y="94"/>
                  </a:lnTo>
                  <a:lnTo>
                    <a:pt x="5" y="94"/>
                  </a:lnTo>
                  <a:close/>
                  <a:moveTo>
                    <a:pt x="5" y="57"/>
                  </a:moveTo>
                  <a:lnTo>
                    <a:pt x="5" y="36"/>
                  </a:lnTo>
                  <a:lnTo>
                    <a:pt x="0" y="36"/>
                  </a:lnTo>
                  <a:lnTo>
                    <a:pt x="0" y="57"/>
                  </a:lnTo>
                  <a:lnTo>
                    <a:pt x="5" y="57"/>
                  </a:lnTo>
                  <a:close/>
                  <a:moveTo>
                    <a:pt x="5" y="21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5" y="21"/>
                  </a:lnTo>
                  <a:close/>
                </a:path>
              </a:pathLst>
            </a:custGeom>
            <a:solidFill>
              <a:srgbClr val="58585A"/>
            </a:solidFill>
            <a:ln w="0">
              <a:solidFill>
                <a:srgbClr val="58585A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6" name="Freeform 55"/>
            <p:cNvSpPr>
              <a:spLocks noEditPoints="1"/>
            </p:cNvSpPr>
            <p:nvPr/>
          </p:nvSpPr>
          <p:spPr bwMode="auto">
            <a:xfrm>
              <a:off x="3162300" y="270507"/>
              <a:ext cx="3100" cy="1249033"/>
            </a:xfrm>
            <a:custGeom>
              <a:avLst/>
              <a:gdLst>
                <a:gd name="T0" fmla="*/ 3175 w 5"/>
                <a:gd name="T1" fmla="*/ 1249045 h 1967"/>
                <a:gd name="T2" fmla="*/ 3175 w 5"/>
                <a:gd name="T3" fmla="*/ 1225550 h 1967"/>
                <a:gd name="T4" fmla="*/ 3175 w 5"/>
                <a:gd name="T5" fmla="*/ 1202055 h 1967"/>
                <a:gd name="T6" fmla="*/ 3175 w 5"/>
                <a:gd name="T7" fmla="*/ 1178560 h 1967"/>
                <a:gd name="T8" fmla="*/ 3175 w 5"/>
                <a:gd name="T9" fmla="*/ 1155700 h 1967"/>
                <a:gd name="T10" fmla="*/ 3175 w 5"/>
                <a:gd name="T11" fmla="*/ 1132205 h 1967"/>
                <a:gd name="T12" fmla="*/ 3175 w 5"/>
                <a:gd name="T13" fmla="*/ 1108710 h 1967"/>
                <a:gd name="T14" fmla="*/ 3175 w 5"/>
                <a:gd name="T15" fmla="*/ 1085850 h 1967"/>
                <a:gd name="T16" fmla="*/ 3175 w 5"/>
                <a:gd name="T17" fmla="*/ 1062355 h 1967"/>
                <a:gd name="T18" fmla="*/ 3175 w 5"/>
                <a:gd name="T19" fmla="*/ 1038860 h 1967"/>
                <a:gd name="T20" fmla="*/ 3175 w 5"/>
                <a:gd name="T21" fmla="*/ 1016000 h 1967"/>
                <a:gd name="T22" fmla="*/ 3175 w 5"/>
                <a:gd name="T23" fmla="*/ 992505 h 1967"/>
                <a:gd name="T24" fmla="*/ 3175 w 5"/>
                <a:gd name="T25" fmla="*/ 969010 h 1967"/>
                <a:gd name="T26" fmla="*/ 3175 w 5"/>
                <a:gd name="T27" fmla="*/ 945515 h 1967"/>
                <a:gd name="T28" fmla="*/ 3175 w 5"/>
                <a:gd name="T29" fmla="*/ 922020 h 1967"/>
                <a:gd name="T30" fmla="*/ 3175 w 5"/>
                <a:gd name="T31" fmla="*/ 899160 h 1967"/>
                <a:gd name="T32" fmla="*/ 3175 w 5"/>
                <a:gd name="T33" fmla="*/ 875665 h 1967"/>
                <a:gd name="T34" fmla="*/ 3175 w 5"/>
                <a:gd name="T35" fmla="*/ 852170 h 1967"/>
                <a:gd name="T36" fmla="*/ 3175 w 5"/>
                <a:gd name="T37" fmla="*/ 829310 h 1967"/>
                <a:gd name="T38" fmla="*/ 3175 w 5"/>
                <a:gd name="T39" fmla="*/ 805815 h 1967"/>
                <a:gd name="T40" fmla="*/ 3175 w 5"/>
                <a:gd name="T41" fmla="*/ 782320 h 1967"/>
                <a:gd name="T42" fmla="*/ 3175 w 5"/>
                <a:gd name="T43" fmla="*/ 758825 h 1967"/>
                <a:gd name="T44" fmla="*/ 3175 w 5"/>
                <a:gd name="T45" fmla="*/ 735965 h 1967"/>
                <a:gd name="T46" fmla="*/ 3175 w 5"/>
                <a:gd name="T47" fmla="*/ 712470 h 1967"/>
                <a:gd name="T48" fmla="*/ 3175 w 5"/>
                <a:gd name="T49" fmla="*/ 688975 h 1967"/>
                <a:gd name="T50" fmla="*/ 3175 w 5"/>
                <a:gd name="T51" fmla="*/ 666115 h 1967"/>
                <a:gd name="T52" fmla="*/ 3175 w 5"/>
                <a:gd name="T53" fmla="*/ 642620 h 1967"/>
                <a:gd name="T54" fmla="*/ 3175 w 5"/>
                <a:gd name="T55" fmla="*/ 619125 h 1967"/>
                <a:gd name="T56" fmla="*/ 3175 w 5"/>
                <a:gd name="T57" fmla="*/ 595630 h 1967"/>
                <a:gd name="T58" fmla="*/ 3175 w 5"/>
                <a:gd name="T59" fmla="*/ 572770 h 1967"/>
                <a:gd name="T60" fmla="*/ 3175 w 5"/>
                <a:gd name="T61" fmla="*/ 549275 h 1967"/>
                <a:gd name="T62" fmla="*/ 3175 w 5"/>
                <a:gd name="T63" fmla="*/ 525780 h 1967"/>
                <a:gd name="T64" fmla="*/ 3175 w 5"/>
                <a:gd name="T65" fmla="*/ 502920 h 1967"/>
                <a:gd name="T66" fmla="*/ 3175 w 5"/>
                <a:gd name="T67" fmla="*/ 479425 h 1967"/>
                <a:gd name="T68" fmla="*/ 3175 w 5"/>
                <a:gd name="T69" fmla="*/ 455930 h 1967"/>
                <a:gd name="T70" fmla="*/ 3175 w 5"/>
                <a:gd name="T71" fmla="*/ 433070 h 1967"/>
                <a:gd name="T72" fmla="*/ 3175 w 5"/>
                <a:gd name="T73" fmla="*/ 409575 h 1967"/>
                <a:gd name="T74" fmla="*/ 3175 w 5"/>
                <a:gd name="T75" fmla="*/ 386080 h 1967"/>
                <a:gd name="T76" fmla="*/ 3175 w 5"/>
                <a:gd name="T77" fmla="*/ 362585 h 1967"/>
                <a:gd name="T78" fmla="*/ 3175 w 5"/>
                <a:gd name="T79" fmla="*/ 339725 h 1967"/>
                <a:gd name="T80" fmla="*/ 3175 w 5"/>
                <a:gd name="T81" fmla="*/ 316230 h 1967"/>
                <a:gd name="T82" fmla="*/ 3175 w 5"/>
                <a:gd name="T83" fmla="*/ 292735 h 1967"/>
                <a:gd name="T84" fmla="*/ 3175 w 5"/>
                <a:gd name="T85" fmla="*/ 269240 h 1967"/>
                <a:gd name="T86" fmla="*/ 3175 w 5"/>
                <a:gd name="T87" fmla="*/ 246380 h 1967"/>
                <a:gd name="T88" fmla="*/ 3175 w 5"/>
                <a:gd name="T89" fmla="*/ 222885 h 1967"/>
                <a:gd name="T90" fmla="*/ 3175 w 5"/>
                <a:gd name="T91" fmla="*/ 199390 h 1967"/>
                <a:gd name="T92" fmla="*/ 3175 w 5"/>
                <a:gd name="T93" fmla="*/ 175895 h 1967"/>
                <a:gd name="T94" fmla="*/ 3175 w 5"/>
                <a:gd name="T95" fmla="*/ 153035 h 1967"/>
                <a:gd name="T96" fmla="*/ 3175 w 5"/>
                <a:gd name="T97" fmla="*/ 129540 h 1967"/>
                <a:gd name="T98" fmla="*/ 3175 w 5"/>
                <a:gd name="T99" fmla="*/ 106045 h 1967"/>
                <a:gd name="T100" fmla="*/ 3175 w 5"/>
                <a:gd name="T101" fmla="*/ 83185 h 1967"/>
                <a:gd name="T102" fmla="*/ 3175 w 5"/>
                <a:gd name="T103" fmla="*/ 59690 h 1967"/>
                <a:gd name="T104" fmla="*/ 3175 w 5"/>
                <a:gd name="T105" fmla="*/ 36195 h 1967"/>
                <a:gd name="T106" fmla="*/ 3175 w 5"/>
                <a:gd name="T107" fmla="*/ 13335 h 196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" h="1967">
                  <a:moveTo>
                    <a:pt x="5" y="1967"/>
                  </a:moveTo>
                  <a:lnTo>
                    <a:pt x="5" y="1946"/>
                  </a:lnTo>
                  <a:lnTo>
                    <a:pt x="0" y="1946"/>
                  </a:lnTo>
                  <a:lnTo>
                    <a:pt x="0" y="1967"/>
                  </a:lnTo>
                  <a:lnTo>
                    <a:pt x="5" y="1967"/>
                  </a:lnTo>
                  <a:close/>
                  <a:moveTo>
                    <a:pt x="5" y="1930"/>
                  </a:moveTo>
                  <a:lnTo>
                    <a:pt x="5" y="1909"/>
                  </a:lnTo>
                  <a:lnTo>
                    <a:pt x="0" y="1909"/>
                  </a:lnTo>
                  <a:lnTo>
                    <a:pt x="0" y="1930"/>
                  </a:lnTo>
                  <a:lnTo>
                    <a:pt x="5" y="1930"/>
                  </a:lnTo>
                  <a:close/>
                  <a:moveTo>
                    <a:pt x="5" y="1893"/>
                  </a:moveTo>
                  <a:lnTo>
                    <a:pt x="5" y="1872"/>
                  </a:lnTo>
                  <a:lnTo>
                    <a:pt x="0" y="1872"/>
                  </a:lnTo>
                  <a:lnTo>
                    <a:pt x="0" y="1893"/>
                  </a:lnTo>
                  <a:lnTo>
                    <a:pt x="5" y="1893"/>
                  </a:lnTo>
                  <a:close/>
                  <a:moveTo>
                    <a:pt x="5" y="1856"/>
                  </a:moveTo>
                  <a:lnTo>
                    <a:pt x="5" y="1835"/>
                  </a:lnTo>
                  <a:lnTo>
                    <a:pt x="0" y="1835"/>
                  </a:lnTo>
                  <a:lnTo>
                    <a:pt x="0" y="1856"/>
                  </a:lnTo>
                  <a:lnTo>
                    <a:pt x="5" y="1856"/>
                  </a:lnTo>
                  <a:close/>
                  <a:moveTo>
                    <a:pt x="5" y="1820"/>
                  </a:moveTo>
                  <a:lnTo>
                    <a:pt x="5" y="1799"/>
                  </a:lnTo>
                  <a:lnTo>
                    <a:pt x="0" y="1799"/>
                  </a:lnTo>
                  <a:lnTo>
                    <a:pt x="0" y="1820"/>
                  </a:lnTo>
                  <a:lnTo>
                    <a:pt x="5" y="1820"/>
                  </a:lnTo>
                  <a:close/>
                  <a:moveTo>
                    <a:pt x="5" y="1783"/>
                  </a:moveTo>
                  <a:lnTo>
                    <a:pt x="5" y="1762"/>
                  </a:lnTo>
                  <a:lnTo>
                    <a:pt x="0" y="1762"/>
                  </a:lnTo>
                  <a:lnTo>
                    <a:pt x="0" y="1783"/>
                  </a:lnTo>
                  <a:lnTo>
                    <a:pt x="5" y="1783"/>
                  </a:lnTo>
                  <a:close/>
                  <a:moveTo>
                    <a:pt x="5" y="1746"/>
                  </a:moveTo>
                  <a:lnTo>
                    <a:pt x="5" y="1725"/>
                  </a:lnTo>
                  <a:lnTo>
                    <a:pt x="0" y="1725"/>
                  </a:lnTo>
                  <a:lnTo>
                    <a:pt x="0" y="1746"/>
                  </a:lnTo>
                  <a:lnTo>
                    <a:pt x="5" y="1746"/>
                  </a:lnTo>
                  <a:close/>
                  <a:moveTo>
                    <a:pt x="5" y="1710"/>
                  </a:moveTo>
                  <a:lnTo>
                    <a:pt x="5" y="1689"/>
                  </a:lnTo>
                  <a:lnTo>
                    <a:pt x="0" y="1689"/>
                  </a:lnTo>
                  <a:lnTo>
                    <a:pt x="0" y="1710"/>
                  </a:lnTo>
                  <a:lnTo>
                    <a:pt x="5" y="1710"/>
                  </a:lnTo>
                  <a:close/>
                  <a:moveTo>
                    <a:pt x="5" y="1673"/>
                  </a:moveTo>
                  <a:lnTo>
                    <a:pt x="5" y="1652"/>
                  </a:lnTo>
                  <a:lnTo>
                    <a:pt x="0" y="1652"/>
                  </a:lnTo>
                  <a:lnTo>
                    <a:pt x="0" y="1673"/>
                  </a:lnTo>
                  <a:lnTo>
                    <a:pt x="5" y="1673"/>
                  </a:lnTo>
                  <a:close/>
                  <a:moveTo>
                    <a:pt x="5" y="1636"/>
                  </a:moveTo>
                  <a:lnTo>
                    <a:pt x="5" y="1615"/>
                  </a:lnTo>
                  <a:lnTo>
                    <a:pt x="0" y="1615"/>
                  </a:lnTo>
                  <a:lnTo>
                    <a:pt x="0" y="1636"/>
                  </a:lnTo>
                  <a:lnTo>
                    <a:pt x="5" y="1636"/>
                  </a:lnTo>
                  <a:close/>
                  <a:moveTo>
                    <a:pt x="5" y="1600"/>
                  </a:moveTo>
                  <a:lnTo>
                    <a:pt x="5" y="1578"/>
                  </a:lnTo>
                  <a:lnTo>
                    <a:pt x="0" y="1578"/>
                  </a:lnTo>
                  <a:lnTo>
                    <a:pt x="0" y="1600"/>
                  </a:lnTo>
                  <a:lnTo>
                    <a:pt x="5" y="1600"/>
                  </a:lnTo>
                  <a:close/>
                  <a:moveTo>
                    <a:pt x="5" y="1563"/>
                  </a:moveTo>
                  <a:lnTo>
                    <a:pt x="5" y="1542"/>
                  </a:lnTo>
                  <a:lnTo>
                    <a:pt x="0" y="1542"/>
                  </a:lnTo>
                  <a:lnTo>
                    <a:pt x="0" y="1563"/>
                  </a:lnTo>
                  <a:lnTo>
                    <a:pt x="5" y="1563"/>
                  </a:lnTo>
                  <a:close/>
                  <a:moveTo>
                    <a:pt x="5" y="1526"/>
                  </a:moveTo>
                  <a:lnTo>
                    <a:pt x="5" y="1505"/>
                  </a:lnTo>
                  <a:lnTo>
                    <a:pt x="0" y="1505"/>
                  </a:lnTo>
                  <a:lnTo>
                    <a:pt x="0" y="1526"/>
                  </a:lnTo>
                  <a:lnTo>
                    <a:pt x="5" y="1526"/>
                  </a:lnTo>
                  <a:close/>
                  <a:moveTo>
                    <a:pt x="5" y="1489"/>
                  </a:moveTo>
                  <a:lnTo>
                    <a:pt x="5" y="1468"/>
                  </a:lnTo>
                  <a:lnTo>
                    <a:pt x="0" y="1468"/>
                  </a:lnTo>
                  <a:lnTo>
                    <a:pt x="0" y="1489"/>
                  </a:lnTo>
                  <a:lnTo>
                    <a:pt x="5" y="1489"/>
                  </a:lnTo>
                  <a:close/>
                  <a:moveTo>
                    <a:pt x="5" y="1452"/>
                  </a:moveTo>
                  <a:lnTo>
                    <a:pt x="5" y="1432"/>
                  </a:lnTo>
                  <a:lnTo>
                    <a:pt x="0" y="1432"/>
                  </a:lnTo>
                  <a:lnTo>
                    <a:pt x="0" y="1452"/>
                  </a:lnTo>
                  <a:lnTo>
                    <a:pt x="5" y="1452"/>
                  </a:lnTo>
                  <a:close/>
                  <a:moveTo>
                    <a:pt x="5" y="1416"/>
                  </a:moveTo>
                  <a:lnTo>
                    <a:pt x="5" y="1395"/>
                  </a:lnTo>
                  <a:lnTo>
                    <a:pt x="0" y="1395"/>
                  </a:lnTo>
                  <a:lnTo>
                    <a:pt x="0" y="1416"/>
                  </a:lnTo>
                  <a:lnTo>
                    <a:pt x="5" y="1416"/>
                  </a:lnTo>
                  <a:close/>
                  <a:moveTo>
                    <a:pt x="5" y="1379"/>
                  </a:moveTo>
                  <a:lnTo>
                    <a:pt x="5" y="1358"/>
                  </a:lnTo>
                  <a:lnTo>
                    <a:pt x="0" y="1358"/>
                  </a:lnTo>
                  <a:lnTo>
                    <a:pt x="0" y="1379"/>
                  </a:lnTo>
                  <a:lnTo>
                    <a:pt x="5" y="1379"/>
                  </a:lnTo>
                  <a:close/>
                  <a:moveTo>
                    <a:pt x="5" y="1342"/>
                  </a:moveTo>
                  <a:lnTo>
                    <a:pt x="5" y="1321"/>
                  </a:lnTo>
                  <a:lnTo>
                    <a:pt x="0" y="1321"/>
                  </a:lnTo>
                  <a:lnTo>
                    <a:pt x="0" y="1342"/>
                  </a:lnTo>
                  <a:lnTo>
                    <a:pt x="5" y="1342"/>
                  </a:lnTo>
                  <a:close/>
                  <a:moveTo>
                    <a:pt x="5" y="1306"/>
                  </a:moveTo>
                  <a:lnTo>
                    <a:pt x="5" y="1285"/>
                  </a:lnTo>
                  <a:lnTo>
                    <a:pt x="0" y="1285"/>
                  </a:lnTo>
                  <a:lnTo>
                    <a:pt x="0" y="1306"/>
                  </a:lnTo>
                  <a:lnTo>
                    <a:pt x="5" y="1306"/>
                  </a:lnTo>
                  <a:close/>
                  <a:moveTo>
                    <a:pt x="5" y="1269"/>
                  </a:moveTo>
                  <a:lnTo>
                    <a:pt x="5" y="1248"/>
                  </a:lnTo>
                  <a:lnTo>
                    <a:pt x="0" y="1248"/>
                  </a:lnTo>
                  <a:lnTo>
                    <a:pt x="0" y="1269"/>
                  </a:lnTo>
                  <a:lnTo>
                    <a:pt x="5" y="1269"/>
                  </a:lnTo>
                  <a:close/>
                  <a:moveTo>
                    <a:pt x="5" y="1232"/>
                  </a:moveTo>
                  <a:lnTo>
                    <a:pt x="5" y="1211"/>
                  </a:lnTo>
                  <a:lnTo>
                    <a:pt x="0" y="1211"/>
                  </a:lnTo>
                  <a:lnTo>
                    <a:pt x="0" y="1232"/>
                  </a:lnTo>
                  <a:lnTo>
                    <a:pt x="5" y="1232"/>
                  </a:lnTo>
                  <a:close/>
                  <a:moveTo>
                    <a:pt x="5" y="1195"/>
                  </a:moveTo>
                  <a:lnTo>
                    <a:pt x="5" y="1174"/>
                  </a:lnTo>
                  <a:lnTo>
                    <a:pt x="0" y="1174"/>
                  </a:lnTo>
                  <a:lnTo>
                    <a:pt x="0" y="1195"/>
                  </a:lnTo>
                  <a:lnTo>
                    <a:pt x="5" y="1195"/>
                  </a:lnTo>
                  <a:close/>
                  <a:moveTo>
                    <a:pt x="5" y="1159"/>
                  </a:moveTo>
                  <a:lnTo>
                    <a:pt x="5" y="1138"/>
                  </a:lnTo>
                  <a:lnTo>
                    <a:pt x="0" y="1138"/>
                  </a:lnTo>
                  <a:lnTo>
                    <a:pt x="0" y="1159"/>
                  </a:lnTo>
                  <a:lnTo>
                    <a:pt x="5" y="1159"/>
                  </a:lnTo>
                  <a:close/>
                  <a:moveTo>
                    <a:pt x="5" y="1122"/>
                  </a:moveTo>
                  <a:lnTo>
                    <a:pt x="5" y="1101"/>
                  </a:lnTo>
                  <a:lnTo>
                    <a:pt x="0" y="1101"/>
                  </a:lnTo>
                  <a:lnTo>
                    <a:pt x="0" y="1122"/>
                  </a:lnTo>
                  <a:lnTo>
                    <a:pt x="5" y="1122"/>
                  </a:lnTo>
                  <a:close/>
                  <a:moveTo>
                    <a:pt x="5" y="1085"/>
                  </a:moveTo>
                  <a:lnTo>
                    <a:pt x="5" y="1064"/>
                  </a:lnTo>
                  <a:lnTo>
                    <a:pt x="0" y="1064"/>
                  </a:lnTo>
                  <a:lnTo>
                    <a:pt x="0" y="1085"/>
                  </a:lnTo>
                  <a:lnTo>
                    <a:pt x="5" y="1085"/>
                  </a:lnTo>
                  <a:close/>
                  <a:moveTo>
                    <a:pt x="5" y="1049"/>
                  </a:moveTo>
                  <a:lnTo>
                    <a:pt x="5" y="1028"/>
                  </a:lnTo>
                  <a:lnTo>
                    <a:pt x="0" y="1028"/>
                  </a:lnTo>
                  <a:lnTo>
                    <a:pt x="0" y="1049"/>
                  </a:lnTo>
                  <a:lnTo>
                    <a:pt x="5" y="1049"/>
                  </a:lnTo>
                  <a:close/>
                  <a:moveTo>
                    <a:pt x="5" y="1012"/>
                  </a:moveTo>
                  <a:lnTo>
                    <a:pt x="5" y="991"/>
                  </a:lnTo>
                  <a:lnTo>
                    <a:pt x="0" y="991"/>
                  </a:lnTo>
                  <a:lnTo>
                    <a:pt x="0" y="1012"/>
                  </a:lnTo>
                  <a:lnTo>
                    <a:pt x="5" y="1012"/>
                  </a:lnTo>
                  <a:close/>
                  <a:moveTo>
                    <a:pt x="5" y="975"/>
                  </a:moveTo>
                  <a:lnTo>
                    <a:pt x="5" y="954"/>
                  </a:lnTo>
                  <a:lnTo>
                    <a:pt x="0" y="954"/>
                  </a:lnTo>
                  <a:lnTo>
                    <a:pt x="0" y="975"/>
                  </a:lnTo>
                  <a:lnTo>
                    <a:pt x="5" y="975"/>
                  </a:lnTo>
                  <a:close/>
                  <a:moveTo>
                    <a:pt x="5" y="938"/>
                  </a:moveTo>
                  <a:lnTo>
                    <a:pt x="5" y="917"/>
                  </a:lnTo>
                  <a:lnTo>
                    <a:pt x="0" y="917"/>
                  </a:lnTo>
                  <a:lnTo>
                    <a:pt x="0" y="938"/>
                  </a:lnTo>
                  <a:lnTo>
                    <a:pt x="5" y="938"/>
                  </a:lnTo>
                  <a:close/>
                  <a:moveTo>
                    <a:pt x="5" y="902"/>
                  </a:moveTo>
                  <a:lnTo>
                    <a:pt x="5" y="881"/>
                  </a:lnTo>
                  <a:lnTo>
                    <a:pt x="0" y="881"/>
                  </a:lnTo>
                  <a:lnTo>
                    <a:pt x="0" y="902"/>
                  </a:lnTo>
                  <a:lnTo>
                    <a:pt x="5" y="902"/>
                  </a:lnTo>
                  <a:close/>
                  <a:moveTo>
                    <a:pt x="5" y="865"/>
                  </a:moveTo>
                  <a:lnTo>
                    <a:pt x="5" y="844"/>
                  </a:lnTo>
                  <a:lnTo>
                    <a:pt x="0" y="844"/>
                  </a:lnTo>
                  <a:lnTo>
                    <a:pt x="0" y="865"/>
                  </a:lnTo>
                  <a:lnTo>
                    <a:pt x="5" y="865"/>
                  </a:lnTo>
                  <a:close/>
                  <a:moveTo>
                    <a:pt x="5" y="828"/>
                  </a:moveTo>
                  <a:lnTo>
                    <a:pt x="5" y="807"/>
                  </a:lnTo>
                  <a:lnTo>
                    <a:pt x="0" y="807"/>
                  </a:lnTo>
                  <a:lnTo>
                    <a:pt x="0" y="828"/>
                  </a:lnTo>
                  <a:lnTo>
                    <a:pt x="5" y="828"/>
                  </a:lnTo>
                  <a:close/>
                  <a:moveTo>
                    <a:pt x="5" y="792"/>
                  </a:moveTo>
                  <a:lnTo>
                    <a:pt x="5" y="771"/>
                  </a:lnTo>
                  <a:lnTo>
                    <a:pt x="0" y="771"/>
                  </a:lnTo>
                  <a:lnTo>
                    <a:pt x="0" y="792"/>
                  </a:lnTo>
                  <a:lnTo>
                    <a:pt x="5" y="792"/>
                  </a:lnTo>
                  <a:close/>
                  <a:moveTo>
                    <a:pt x="5" y="755"/>
                  </a:moveTo>
                  <a:lnTo>
                    <a:pt x="5" y="734"/>
                  </a:lnTo>
                  <a:lnTo>
                    <a:pt x="0" y="734"/>
                  </a:lnTo>
                  <a:lnTo>
                    <a:pt x="0" y="755"/>
                  </a:lnTo>
                  <a:lnTo>
                    <a:pt x="5" y="755"/>
                  </a:lnTo>
                  <a:close/>
                  <a:moveTo>
                    <a:pt x="5" y="718"/>
                  </a:moveTo>
                  <a:lnTo>
                    <a:pt x="5" y="697"/>
                  </a:lnTo>
                  <a:lnTo>
                    <a:pt x="0" y="697"/>
                  </a:lnTo>
                  <a:lnTo>
                    <a:pt x="0" y="718"/>
                  </a:lnTo>
                  <a:lnTo>
                    <a:pt x="5" y="718"/>
                  </a:lnTo>
                  <a:close/>
                  <a:moveTo>
                    <a:pt x="5" y="682"/>
                  </a:moveTo>
                  <a:lnTo>
                    <a:pt x="5" y="661"/>
                  </a:lnTo>
                  <a:lnTo>
                    <a:pt x="0" y="661"/>
                  </a:lnTo>
                  <a:lnTo>
                    <a:pt x="0" y="682"/>
                  </a:lnTo>
                  <a:lnTo>
                    <a:pt x="5" y="682"/>
                  </a:lnTo>
                  <a:close/>
                  <a:moveTo>
                    <a:pt x="5" y="645"/>
                  </a:moveTo>
                  <a:lnTo>
                    <a:pt x="5" y="624"/>
                  </a:lnTo>
                  <a:lnTo>
                    <a:pt x="0" y="624"/>
                  </a:lnTo>
                  <a:lnTo>
                    <a:pt x="0" y="645"/>
                  </a:lnTo>
                  <a:lnTo>
                    <a:pt x="5" y="645"/>
                  </a:lnTo>
                  <a:close/>
                  <a:moveTo>
                    <a:pt x="5" y="608"/>
                  </a:moveTo>
                  <a:lnTo>
                    <a:pt x="5" y="587"/>
                  </a:lnTo>
                  <a:lnTo>
                    <a:pt x="0" y="587"/>
                  </a:lnTo>
                  <a:lnTo>
                    <a:pt x="0" y="608"/>
                  </a:lnTo>
                  <a:lnTo>
                    <a:pt x="5" y="608"/>
                  </a:lnTo>
                  <a:close/>
                  <a:moveTo>
                    <a:pt x="5" y="571"/>
                  </a:moveTo>
                  <a:lnTo>
                    <a:pt x="5" y="550"/>
                  </a:lnTo>
                  <a:lnTo>
                    <a:pt x="0" y="550"/>
                  </a:lnTo>
                  <a:lnTo>
                    <a:pt x="0" y="571"/>
                  </a:lnTo>
                  <a:lnTo>
                    <a:pt x="5" y="571"/>
                  </a:lnTo>
                  <a:close/>
                  <a:moveTo>
                    <a:pt x="5" y="535"/>
                  </a:moveTo>
                  <a:lnTo>
                    <a:pt x="5" y="514"/>
                  </a:lnTo>
                  <a:lnTo>
                    <a:pt x="0" y="514"/>
                  </a:lnTo>
                  <a:lnTo>
                    <a:pt x="0" y="535"/>
                  </a:lnTo>
                  <a:lnTo>
                    <a:pt x="5" y="535"/>
                  </a:lnTo>
                  <a:close/>
                  <a:moveTo>
                    <a:pt x="5" y="498"/>
                  </a:moveTo>
                  <a:lnTo>
                    <a:pt x="5" y="477"/>
                  </a:lnTo>
                  <a:lnTo>
                    <a:pt x="0" y="477"/>
                  </a:lnTo>
                  <a:lnTo>
                    <a:pt x="0" y="498"/>
                  </a:lnTo>
                  <a:lnTo>
                    <a:pt x="5" y="498"/>
                  </a:lnTo>
                  <a:close/>
                  <a:moveTo>
                    <a:pt x="5" y="461"/>
                  </a:moveTo>
                  <a:lnTo>
                    <a:pt x="5" y="440"/>
                  </a:lnTo>
                  <a:lnTo>
                    <a:pt x="0" y="440"/>
                  </a:lnTo>
                  <a:lnTo>
                    <a:pt x="0" y="461"/>
                  </a:lnTo>
                  <a:lnTo>
                    <a:pt x="5" y="461"/>
                  </a:lnTo>
                  <a:close/>
                  <a:moveTo>
                    <a:pt x="5" y="424"/>
                  </a:moveTo>
                  <a:lnTo>
                    <a:pt x="5" y="404"/>
                  </a:lnTo>
                  <a:lnTo>
                    <a:pt x="0" y="404"/>
                  </a:lnTo>
                  <a:lnTo>
                    <a:pt x="0" y="424"/>
                  </a:lnTo>
                  <a:lnTo>
                    <a:pt x="5" y="424"/>
                  </a:lnTo>
                  <a:close/>
                  <a:moveTo>
                    <a:pt x="5" y="388"/>
                  </a:moveTo>
                  <a:lnTo>
                    <a:pt x="5" y="367"/>
                  </a:lnTo>
                  <a:lnTo>
                    <a:pt x="0" y="367"/>
                  </a:lnTo>
                  <a:lnTo>
                    <a:pt x="0" y="388"/>
                  </a:lnTo>
                  <a:lnTo>
                    <a:pt x="5" y="388"/>
                  </a:lnTo>
                  <a:close/>
                  <a:moveTo>
                    <a:pt x="5" y="351"/>
                  </a:moveTo>
                  <a:lnTo>
                    <a:pt x="5" y="330"/>
                  </a:lnTo>
                  <a:lnTo>
                    <a:pt x="0" y="330"/>
                  </a:lnTo>
                  <a:lnTo>
                    <a:pt x="0" y="351"/>
                  </a:lnTo>
                  <a:lnTo>
                    <a:pt x="5" y="351"/>
                  </a:lnTo>
                  <a:close/>
                  <a:moveTo>
                    <a:pt x="5" y="314"/>
                  </a:moveTo>
                  <a:lnTo>
                    <a:pt x="5" y="293"/>
                  </a:lnTo>
                  <a:lnTo>
                    <a:pt x="0" y="293"/>
                  </a:lnTo>
                  <a:lnTo>
                    <a:pt x="0" y="314"/>
                  </a:lnTo>
                  <a:lnTo>
                    <a:pt x="5" y="314"/>
                  </a:lnTo>
                  <a:close/>
                  <a:moveTo>
                    <a:pt x="5" y="277"/>
                  </a:moveTo>
                  <a:lnTo>
                    <a:pt x="5" y="256"/>
                  </a:lnTo>
                  <a:lnTo>
                    <a:pt x="0" y="256"/>
                  </a:lnTo>
                  <a:lnTo>
                    <a:pt x="0" y="277"/>
                  </a:lnTo>
                  <a:lnTo>
                    <a:pt x="5" y="277"/>
                  </a:lnTo>
                  <a:close/>
                  <a:moveTo>
                    <a:pt x="5" y="241"/>
                  </a:moveTo>
                  <a:lnTo>
                    <a:pt x="5" y="220"/>
                  </a:lnTo>
                  <a:lnTo>
                    <a:pt x="0" y="220"/>
                  </a:lnTo>
                  <a:lnTo>
                    <a:pt x="0" y="241"/>
                  </a:lnTo>
                  <a:lnTo>
                    <a:pt x="5" y="241"/>
                  </a:lnTo>
                  <a:close/>
                  <a:moveTo>
                    <a:pt x="5" y="204"/>
                  </a:moveTo>
                  <a:lnTo>
                    <a:pt x="5" y="183"/>
                  </a:lnTo>
                  <a:lnTo>
                    <a:pt x="0" y="183"/>
                  </a:lnTo>
                  <a:lnTo>
                    <a:pt x="0" y="204"/>
                  </a:lnTo>
                  <a:lnTo>
                    <a:pt x="5" y="204"/>
                  </a:lnTo>
                  <a:close/>
                  <a:moveTo>
                    <a:pt x="5" y="167"/>
                  </a:moveTo>
                  <a:lnTo>
                    <a:pt x="5" y="146"/>
                  </a:lnTo>
                  <a:lnTo>
                    <a:pt x="0" y="146"/>
                  </a:lnTo>
                  <a:lnTo>
                    <a:pt x="0" y="167"/>
                  </a:lnTo>
                  <a:lnTo>
                    <a:pt x="5" y="167"/>
                  </a:lnTo>
                  <a:close/>
                  <a:moveTo>
                    <a:pt x="5" y="131"/>
                  </a:moveTo>
                  <a:lnTo>
                    <a:pt x="5" y="110"/>
                  </a:lnTo>
                  <a:lnTo>
                    <a:pt x="0" y="110"/>
                  </a:lnTo>
                  <a:lnTo>
                    <a:pt x="0" y="131"/>
                  </a:lnTo>
                  <a:lnTo>
                    <a:pt x="5" y="131"/>
                  </a:lnTo>
                  <a:close/>
                  <a:moveTo>
                    <a:pt x="5" y="94"/>
                  </a:moveTo>
                  <a:lnTo>
                    <a:pt x="5" y="73"/>
                  </a:lnTo>
                  <a:lnTo>
                    <a:pt x="0" y="73"/>
                  </a:lnTo>
                  <a:lnTo>
                    <a:pt x="0" y="94"/>
                  </a:lnTo>
                  <a:lnTo>
                    <a:pt x="5" y="94"/>
                  </a:lnTo>
                  <a:close/>
                  <a:moveTo>
                    <a:pt x="5" y="57"/>
                  </a:moveTo>
                  <a:lnTo>
                    <a:pt x="5" y="36"/>
                  </a:lnTo>
                  <a:lnTo>
                    <a:pt x="0" y="36"/>
                  </a:lnTo>
                  <a:lnTo>
                    <a:pt x="0" y="57"/>
                  </a:lnTo>
                  <a:lnTo>
                    <a:pt x="5" y="57"/>
                  </a:lnTo>
                  <a:close/>
                  <a:moveTo>
                    <a:pt x="5" y="21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5" y="21"/>
                  </a:lnTo>
                  <a:close/>
                </a:path>
              </a:pathLst>
            </a:custGeom>
            <a:solidFill>
              <a:srgbClr val="58585A"/>
            </a:solidFill>
            <a:ln w="0">
              <a:solidFill>
                <a:srgbClr val="58585A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7" name="Freeform 56"/>
            <p:cNvSpPr>
              <a:spLocks noEditPoints="1"/>
            </p:cNvSpPr>
            <p:nvPr/>
          </p:nvSpPr>
          <p:spPr bwMode="auto">
            <a:xfrm>
              <a:off x="3331800" y="270507"/>
              <a:ext cx="3800" cy="1249033"/>
            </a:xfrm>
            <a:custGeom>
              <a:avLst/>
              <a:gdLst>
                <a:gd name="T0" fmla="*/ 3810 w 6"/>
                <a:gd name="T1" fmla="*/ 1249045 h 1967"/>
                <a:gd name="T2" fmla="*/ 3810 w 6"/>
                <a:gd name="T3" fmla="*/ 1225550 h 1967"/>
                <a:gd name="T4" fmla="*/ 3810 w 6"/>
                <a:gd name="T5" fmla="*/ 1202055 h 1967"/>
                <a:gd name="T6" fmla="*/ 3810 w 6"/>
                <a:gd name="T7" fmla="*/ 1178560 h 1967"/>
                <a:gd name="T8" fmla="*/ 3810 w 6"/>
                <a:gd name="T9" fmla="*/ 1155700 h 1967"/>
                <a:gd name="T10" fmla="*/ 3810 w 6"/>
                <a:gd name="T11" fmla="*/ 1132205 h 1967"/>
                <a:gd name="T12" fmla="*/ 3810 w 6"/>
                <a:gd name="T13" fmla="*/ 1108710 h 1967"/>
                <a:gd name="T14" fmla="*/ 3810 w 6"/>
                <a:gd name="T15" fmla="*/ 1085850 h 1967"/>
                <a:gd name="T16" fmla="*/ 3810 w 6"/>
                <a:gd name="T17" fmla="*/ 1062355 h 1967"/>
                <a:gd name="T18" fmla="*/ 3810 w 6"/>
                <a:gd name="T19" fmla="*/ 1038860 h 1967"/>
                <a:gd name="T20" fmla="*/ 3810 w 6"/>
                <a:gd name="T21" fmla="*/ 1016000 h 1967"/>
                <a:gd name="T22" fmla="*/ 3810 w 6"/>
                <a:gd name="T23" fmla="*/ 992505 h 1967"/>
                <a:gd name="T24" fmla="*/ 3810 w 6"/>
                <a:gd name="T25" fmla="*/ 969010 h 1967"/>
                <a:gd name="T26" fmla="*/ 3810 w 6"/>
                <a:gd name="T27" fmla="*/ 945515 h 1967"/>
                <a:gd name="T28" fmla="*/ 3810 w 6"/>
                <a:gd name="T29" fmla="*/ 922020 h 1967"/>
                <a:gd name="T30" fmla="*/ 3810 w 6"/>
                <a:gd name="T31" fmla="*/ 899160 h 1967"/>
                <a:gd name="T32" fmla="*/ 3810 w 6"/>
                <a:gd name="T33" fmla="*/ 875665 h 1967"/>
                <a:gd name="T34" fmla="*/ 3810 w 6"/>
                <a:gd name="T35" fmla="*/ 852170 h 1967"/>
                <a:gd name="T36" fmla="*/ 3810 w 6"/>
                <a:gd name="T37" fmla="*/ 829310 h 1967"/>
                <a:gd name="T38" fmla="*/ 3810 w 6"/>
                <a:gd name="T39" fmla="*/ 805815 h 1967"/>
                <a:gd name="T40" fmla="*/ 3810 w 6"/>
                <a:gd name="T41" fmla="*/ 782320 h 1967"/>
                <a:gd name="T42" fmla="*/ 3810 w 6"/>
                <a:gd name="T43" fmla="*/ 758825 h 1967"/>
                <a:gd name="T44" fmla="*/ 3810 w 6"/>
                <a:gd name="T45" fmla="*/ 735965 h 1967"/>
                <a:gd name="T46" fmla="*/ 3810 w 6"/>
                <a:gd name="T47" fmla="*/ 712470 h 1967"/>
                <a:gd name="T48" fmla="*/ 3810 w 6"/>
                <a:gd name="T49" fmla="*/ 688975 h 1967"/>
                <a:gd name="T50" fmla="*/ 3810 w 6"/>
                <a:gd name="T51" fmla="*/ 666115 h 1967"/>
                <a:gd name="T52" fmla="*/ 3810 w 6"/>
                <a:gd name="T53" fmla="*/ 642620 h 1967"/>
                <a:gd name="T54" fmla="*/ 3810 w 6"/>
                <a:gd name="T55" fmla="*/ 619125 h 1967"/>
                <a:gd name="T56" fmla="*/ 3810 w 6"/>
                <a:gd name="T57" fmla="*/ 595630 h 1967"/>
                <a:gd name="T58" fmla="*/ 3810 w 6"/>
                <a:gd name="T59" fmla="*/ 572770 h 1967"/>
                <a:gd name="T60" fmla="*/ 3810 w 6"/>
                <a:gd name="T61" fmla="*/ 549275 h 1967"/>
                <a:gd name="T62" fmla="*/ 3810 w 6"/>
                <a:gd name="T63" fmla="*/ 525780 h 1967"/>
                <a:gd name="T64" fmla="*/ 3810 w 6"/>
                <a:gd name="T65" fmla="*/ 502920 h 1967"/>
                <a:gd name="T66" fmla="*/ 3810 w 6"/>
                <a:gd name="T67" fmla="*/ 479425 h 1967"/>
                <a:gd name="T68" fmla="*/ 3810 w 6"/>
                <a:gd name="T69" fmla="*/ 455930 h 1967"/>
                <a:gd name="T70" fmla="*/ 3810 w 6"/>
                <a:gd name="T71" fmla="*/ 433070 h 1967"/>
                <a:gd name="T72" fmla="*/ 3810 w 6"/>
                <a:gd name="T73" fmla="*/ 409575 h 1967"/>
                <a:gd name="T74" fmla="*/ 3810 w 6"/>
                <a:gd name="T75" fmla="*/ 386080 h 1967"/>
                <a:gd name="T76" fmla="*/ 3810 w 6"/>
                <a:gd name="T77" fmla="*/ 362585 h 1967"/>
                <a:gd name="T78" fmla="*/ 3810 w 6"/>
                <a:gd name="T79" fmla="*/ 339725 h 1967"/>
                <a:gd name="T80" fmla="*/ 3810 w 6"/>
                <a:gd name="T81" fmla="*/ 316230 h 1967"/>
                <a:gd name="T82" fmla="*/ 3810 w 6"/>
                <a:gd name="T83" fmla="*/ 292735 h 1967"/>
                <a:gd name="T84" fmla="*/ 3810 w 6"/>
                <a:gd name="T85" fmla="*/ 269240 h 1967"/>
                <a:gd name="T86" fmla="*/ 3810 w 6"/>
                <a:gd name="T87" fmla="*/ 246380 h 1967"/>
                <a:gd name="T88" fmla="*/ 3810 w 6"/>
                <a:gd name="T89" fmla="*/ 222885 h 1967"/>
                <a:gd name="T90" fmla="*/ 3810 w 6"/>
                <a:gd name="T91" fmla="*/ 199390 h 1967"/>
                <a:gd name="T92" fmla="*/ 3810 w 6"/>
                <a:gd name="T93" fmla="*/ 175895 h 1967"/>
                <a:gd name="T94" fmla="*/ 3810 w 6"/>
                <a:gd name="T95" fmla="*/ 153035 h 1967"/>
                <a:gd name="T96" fmla="*/ 3810 w 6"/>
                <a:gd name="T97" fmla="*/ 129540 h 1967"/>
                <a:gd name="T98" fmla="*/ 3810 w 6"/>
                <a:gd name="T99" fmla="*/ 106045 h 1967"/>
                <a:gd name="T100" fmla="*/ 3810 w 6"/>
                <a:gd name="T101" fmla="*/ 83185 h 1967"/>
                <a:gd name="T102" fmla="*/ 3810 w 6"/>
                <a:gd name="T103" fmla="*/ 59690 h 1967"/>
                <a:gd name="T104" fmla="*/ 3810 w 6"/>
                <a:gd name="T105" fmla="*/ 36195 h 1967"/>
                <a:gd name="T106" fmla="*/ 3810 w 6"/>
                <a:gd name="T107" fmla="*/ 13335 h 196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6" h="1967">
                  <a:moveTo>
                    <a:pt x="6" y="1967"/>
                  </a:moveTo>
                  <a:lnTo>
                    <a:pt x="6" y="1946"/>
                  </a:lnTo>
                  <a:lnTo>
                    <a:pt x="0" y="1946"/>
                  </a:lnTo>
                  <a:lnTo>
                    <a:pt x="0" y="1967"/>
                  </a:lnTo>
                  <a:lnTo>
                    <a:pt x="6" y="1967"/>
                  </a:lnTo>
                  <a:close/>
                  <a:moveTo>
                    <a:pt x="6" y="1930"/>
                  </a:moveTo>
                  <a:lnTo>
                    <a:pt x="6" y="1909"/>
                  </a:lnTo>
                  <a:lnTo>
                    <a:pt x="0" y="1909"/>
                  </a:lnTo>
                  <a:lnTo>
                    <a:pt x="0" y="1930"/>
                  </a:lnTo>
                  <a:lnTo>
                    <a:pt x="6" y="1930"/>
                  </a:lnTo>
                  <a:close/>
                  <a:moveTo>
                    <a:pt x="6" y="1893"/>
                  </a:moveTo>
                  <a:lnTo>
                    <a:pt x="6" y="1872"/>
                  </a:lnTo>
                  <a:lnTo>
                    <a:pt x="0" y="1872"/>
                  </a:lnTo>
                  <a:lnTo>
                    <a:pt x="0" y="1893"/>
                  </a:lnTo>
                  <a:lnTo>
                    <a:pt x="6" y="1893"/>
                  </a:lnTo>
                  <a:close/>
                  <a:moveTo>
                    <a:pt x="6" y="1856"/>
                  </a:moveTo>
                  <a:lnTo>
                    <a:pt x="6" y="1835"/>
                  </a:lnTo>
                  <a:lnTo>
                    <a:pt x="0" y="1835"/>
                  </a:lnTo>
                  <a:lnTo>
                    <a:pt x="0" y="1856"/>
                  </a:lnTo>
                  <a:lnTo>
                    <a:pt x="6" y="1856"/>
                  </a:lnTo>
                  <a:close/>
                  <a:moveTo>
                    <a:pt x="6" y="1820"/>
                  </a:moveTo>
                  <a:lnTo>
                    <a:pt x="6" y="1799"/>
                  </a:lnTo>
                  <a:lnTo>
                    <a:pt x="0" y="1799"/>
                  </a:lnTo>
                  <a:lnTo>
                    <a:pt x="0" y="1820"/>
                  </a:lnTo>
                  <a:lnTo>
                    <a:pt x="6" y="1820"/>
                  </a:lnTo>
                  <a:close/>
                  <a:moveTo>
                    <a:pt x="6" y="1783"/>
                  </a:moveTo>
                  <a:lnTo>
                    <a:pt x="6" y="1762"/>
                  </a:lnTo>
                  <a:lnTo>
                    <a:pt x="0" y="1762"/>
                  </a:lnTo>
                  <a:lnTo>
                    <a:pt x="0" y="1783"/>
                  </a:lnTo>
                  <a:lnTo>
                    <a:pt x="6" y="1783"/>
                  </a:lnTo>
                  <a:close/>
                  <a:moveTo>
                    <a:pt x="6" y="1746"/>
                  </a:moveTo>
                  <a:lnTo>
                    <a:pt x="6" y="1725"/>
                  </a:lnTo>
                  <a:lnTo>
                    <a:pt x="0" y="1725"/>
                  </a:lnTo>
                  <a:lnTo>
                    <a:pt x="0" y="1746"/>
                  </a:lnTo>
                  <a:lnTo>
                    <a:pt x="6" y="1746"/>
                  </a:lnTo>
                  <a:close/>
                  <a:moveTo>
                    <a:pt x="6" y="1710"/>
                  </a:moveTo>
                  <a:lnTo>
                    <a:pt x="6" y="1689"/>
                  </a:lnTo>
                  <a:lnTo>
                    <a:pt x="0" y="1689"/>
                  </a:lnTo>
                  <a:lnTo>
                    <a:pt x="0" y="1710"/>
                  </a:lnTo>
                  <a:lnTo>
                    <a:pt x="6" y="1710"/>
                  </a:lnTo>
                  <a:close/>
                  <a:moveTo>
                    <a:pt x="6" y="1673"/>
                  </a:moveTo>
                  <a:lnTo>
                    <a:pt x="6" y="1652"/>
                  </a:lnTo>
                  <a:lnTo>
                    <a:pt x="0" y="1652"/>
                  </a:lnTo>
                  <a:lnTo>
                    <a:pt x="0" y="1673"/>
                  </a:lnTo>
                  <a:lnTo>
                    <a:pt x="6" y="1673"/>
                  </a:lnTo>
                  <a:close/>
                  <a:moveTo>
                    <a:pt x="6" y="1636"/>
                  </a:moveTo>
                  <a:lnTo>
                    <a:pt x="6" y="1615"/>
                  </a:lnTo>
                  <a:lnTo>
                    <a:pt x="0" y="1615"/>
                  </a:lnTo>
                  <a:lnTo>
                    <a:pt x="0" y="1636"/>
                  </a:lnTo>
                  <a:lnTo>
                    <a:pt x="6" y="1636"/>
                  </a:lnTo>
                  <a:close/>
                  <a:moveTo>
                    <a:pt x="6" y="1600"/>
                  </a:moveTo>
                  <a:lnTo>
                    <a:pt x="6" y="1578"/>
                  </a:lnTo>
                  <a:lnTo>
                    <a:pt x="0" y="1578"/>
                  </a:lnTo>
                  <a:lnTo>
                    <a:pt x="0" y="1600"/>
                  </a:lnTo>
                  <a:lnTo>
                    <a:pt x="6" y="1600"/>
                  </a:lnTo>
                  <a:close/>
                  <a:moveTo>
                    <a:pt x="6" y="1563"/>
                  </a:moveTo>
                  <a:lnTo>
                    <a:pt x="6" y="1542"/>
                  </a:lnTo>
                  <a:lnTo>
                    <a:pt x="0" y="1542"/>
                  </a:lnTo>
                  <a:lnTo>
                    <a:pt x="0" y="1563"/>
                  </a:lnTo>
                  <a:lnTo>
                    <a:pt x="6" y="1563"/>
                  </a:lnTo>
                  <a:close/>
                  <a:moveTo>
                    <a:pt x="6" y="1526"/>
                  </a:moveTo>
                  <a:lnTo>
                    <a:pt x="6" y="1505"/>
                  </a:lnTo>
                  <a:lnTo>
                    <a:pt x="0" y="1505"/>
                  </a:lnTo>
                  <a:lnTo>
                    <a:pt x="0" y="1526"/>
                  </a:lnTo>
                  <a:lnTo>
                    <a:pt x="6" y="1526"/>
                  </a:lnTo>
                  <a:close/>
                  <a:moveTo>
                    <a:pt x="6" y="1489"/>
                  </a:moveTo>
                  <a:lnTo>
                    <a:pt x="6" y="1468"/>
                  </a:lnTo>
                  <a:lnTo>
                    <a:pt x="0" y="1468"/>
                  </a:lnTo>
                  <a:lnTo>
                    <a:pt x="0" y="1489"/>
                  </a:lnTo>
                  <a:lnTo>
                    <a:pt x="6" y="1489"/>
                  </a:lnTo>
                  <a:close/>
                  <a:moveTo>
                    <a:pt x="6" y="1452"/>
                  </a:moveTo>
                  <a:lnTo>
                    <a:pt x="6" y="1432"/>
                  </a:lnTo>
                  <a:lnTo>
                    <a:pt x="0" y="1432"/>
                  </a:lnTo>
                  <a:lnTo>
                    <a:pt x="0" y="1452"/>
                  </a:lnTo>
                  <a:lnTo>
                    <a:pt x="6" y="1452"/>
                  </a:lnTo>
                  <a:close/>
                  <a:moveTo>
                    <a:pt x="6" y="1416"/>
                  </a:moveTo>
                  <a:lnTo>
                    <a:pt x="6" y="1395"/>
                  </a:lnTo>
                  <a:lnTo>
                    <a:pt x="0" y="1395"/>
                  </a:lnTo>
                  <a:lnTo>
                    <a:pt x="0" y="1416"/>
                  </a:lnTo>
                  <a:lnTo>
                    <a:pt x="6" y="1416"/>
                  </a:lnTo>
                  <a:close/>
                  <a:moveTo>
                    <a:pt x="6" y="1379"/>
                  </a:moveTo>
                  <a:lnTo>
                    <a:pt x="6" y="1358"/>
                  </a:lnTo>
                  <a:lnTo>
                    <a:pt x="0" y="1358"/>
                  </a:lnTo>
                  <a:lnTo>
                    <a:pt x="0" y="1379"/>
                  </a:lnTo>
                  <a:lnTo>
                    <a:pt x="6" y="1379"/>
                  </a:lnTo>
                  <a:close/>
                  <a:moveTo>
                    <a:pt x="6" y="1342"/>
                  </a:moveTo>
                  <a:lnTo>
                    <a:pt x="6" y="1321"/>
                  </a:lnTo>
                  <a:lnTo>
                    <a:pt x="0" y="1321"/>
                  </a:lnTo>
                  <a:lnTo>
                    <a:pt x="0" y="1342"/>
                  </a:lnTo>
                  <a:lnTo>
                    <a:pt x="6" y="1342"/>
                  </a:lnTo>
                  <a:close/>
                  <a:moveTo>
                    <a:pt x="6" y="1306"/>
                  </a:moveTo>
                  <a:lnTo>
                    <a:pt x="6" y="1285"/>
                  </a:lnTo>
                  <a:lnTo>
                    <a:pt x="0" y="1285"/>
                  </a:lnTo>
                  <a:lnTo>
                    <a:pt x="0" y="1306"/>
                  </a:lnTo>
                  <a:lnTo>
                    <a:pt x="6" y="1306"/>
                  </a:lnTo>
                  <a:close/>
                  <a:moveTo>
                    <a:pt x="6" y="1269"/>
                  </a:moveTo>
                  <a:lnTo>
                    <a:pt x="6" y="1248"/>
                  </a:lnTo>
                  <a:lnTo>
                    <a:pt x="0" y="1248"/>
                  </a:lnTo>
                  <a:lnTo>
                    <a:pt x="0" y="1269"/>
                  </a:lnTo>
                  <a:lnTo>
                    <a:pt x="6" y="1269"/>
                  </a:lnTo>
                  <a:close/>
                  <a:moveTo>
                    <a:pt x="6" y="1232"/>
                  </a:moveTo>
                  <a:lnTo>
                    <a:pt x="6" y="1211"/>
                  </a:lnTo>
                  <a:lnTo>
                    <a:pt x="0" y="1211"/>
                  </a:lnTo>
                  <a:lnTo>
                    <a:pt x="0" y="1232"/>
                  </a:lnTo>
                  <a:lnTo>
                    <a:pt x="6" y="1232"/>
                  </a:lnTo>
                  <a:close/>
                  <a:moveTo>
                    <a:pt x="6" y="1195"/>
                  </a:moveTo>
                  <a:lnTo>
                    <a:pt x="6" y="1174"/>
                  </a:lnTo>
                  <a:lnTo>
                    <a:pt x="0" y="1174"/>
                  </a:lnTo>
                  <a:lnTo>
                    <a:pt x="0" y="1195"/>
                  </a:lnTo>
                  <a:lnTo>
                    <a:pt x="6" y="1195"/>
                  </a:lnTo>
                  <a:close/>
                  <a:moveTo>
                    <a:pt x="6" y="1159"/>
                  </a:moveTo>
                  <a:lnTo>
                    <a:pt x="6" y="1138"/>
                  </a:lnTo>
                  <a:lnTo>
                    <a:pt x="0" y="1138"/>
                  </a:lnTo>
                  <a:lnTo>
                    <a:pt x="0" y="1159"/>
                  </a:lnTo>
                  <a:lnTo>
                    <a:pt x="6" y="1159"/>
                  </a:lnTo>
                  <a:close/>
                  <a:moveTo>
                    <a:pt x="6" y="1122"/>
                  </a:moveTo>
                  <a:lnTo>
                    <a:pt x="6" y="1101"/>
                  </a:lnTo>
                  <a:lnTo>
                    <a:pt x="0" y="1101"/>
                  </a:lnTo>
                  <a:lnTo>
                    <a:pt x="0" y="1122"/>
                  </a:lnTo>
                  <a:lnTo>
                    <a:pt x="6" y="1122"/>
                  </a:lnTo>
                  <a:close/>
                  <a:moveTo>
                    <a:pt x="6" y="1085"/>
                  </a:moveTo>
                  <a:lnTo>
                    <a:pt x="6" y="1064"/>
                  </a:lnTo>
                  <a:lnTo>
                    <a:pt x="0" y="1064"/>
                  </a:lnTo>
                  <a:lnTo>
                    <a:pt x="0" y="1085"/>
                  </a:lnTo>
                  <a:lnTo>
                    <a:pt x="6" y="1085"/>
                  </a:lnTo>
                  <a:close/>
                  <a:moveTo>
                    <a:pt x="6" y="1049"/>
                  </a:moveTo>
                  <a:lnTo>
                    <a:pt x="6" y="1028"/>
                  </a:lnTo>
                  <a:lnTo>
                    <a:pt x="0" y="1028"/>
                  </a:lnTo>
                  <a:lnTo>
                    <a:pt x="0" y="1049"/>
                  </a:lnTo>
                  <a:lnTo>
                    <a:pt x="6" y="1049"/>
                  </a:lnTo>
                  <a:close/>
                  <a:moveTo>
                    <a:pt x="6" y="1012"/>
                  </a:moveTo>
                  <a:lnTo>
                    <a:pt x="6" y="991"/>
                  </a:lnTo>
                  <a:lnTo>
                    <a:pt x="0" y="991"/>
                  </a:lnTo>
                  <a:lnTo>
                    <a:pt x="0" y="1012"/>
                  </a:lnTo>
                  <a:lnTo>
                    <a:pt x="6" y="1012"/>
                  </a:lnTo>
                  <a:close/>
                  <a:moveTo>
                    <a:pt x="6" y="975"/>
                  </a:moveTo>
                  <a:lnTo>
                    <a:pt x="6" y="954"/>
                  </a:lnTo>
                  <a:lnTo>
                    <a:pt x="0" y="954"/>
                  </a:lnTo>
                  <a:lnTo>
                    <a:pt x="0" y="975"/>
                  </a:lnTo>
                  <a:lnTo>
                    <a:pt x="6" y="975"/>
                  </a:lnTo>
                  <a:close/>
                  <a:moveTo>
                    <a:pt x="6" y="938"/>
                  </a:moveTo>
                  <a:lnTo>
                    <a:pt x="6" y="917"/>
                  </a:lnTo>
                  <a:lnTo>
                    <a:pt x="0" y="917"/>
                  </a:lnTo>
                  <a:lnTo>
                    <a:pt x="0" y="938"/>
                  </a:lnTo>
                  <a:lnTo>
                    <a:pt x="6" y="938"/>
                  </a:lnTo>
                  <a:close/>
                  <a:moveTo>
                    <a:pt x="6" y="902"/>
                  </a:moveTo>
                  <a:lnTo>
                    <a:pt x="6" y="881"/>
                  </a:lnTo>
                  <a:lnTo>
                    <a:pt x="0" y="881"/>
                  </a:lnTo>
                  <a:lnTo>
                    <a:pt x="0" y="902"/>
                  </a:lnTo>
                  <a:lnTo>
                    <a:pt x="6" y="902"/>
                  </a:lnTo>
                  <a:close/>
                  <a:moveTo>
                    <a:pt x="6" y="865"/>
                  </a:moveTo>
                  <a:lnTo>
                    <a:pt x="6" y="844"/>
                  </a:lnTo>
                  <a:lnTo>
                    <a:pt x="0" y="844"/>
                  </a:lnTo>
                  <a:lnTo>
                    <a:pt x="0" y="865"/>
                  </a:lnTo>
                  <a:lnTo>
                    <a:pt x="6" y="865"/>
                  </a:lnTo>
                  <a:close/>
                  <a:moveTo>
                    <a:pt x="6" y="828"/>
                  </a:moveTo>
                  <a:lnTo>
                    <a:pt x="6" y="807"/>
                  </a:lnTo>
                  <a:lnTo>
                    <a:pt x="0" y="807"/>
                  </a:lnTo>
                  <a:lnTo>
                    <a:pt x="0" y="828"/>
                  </a:lnTo>
                  <a:lnTo>
                    <a:pt x="6" y="828"/>
                  </a:lnTo>
                  <a:close/>
                  <a:moveTo>
                    <a:pt x="6" y="792"/>
                  </a:moveTo>
                  <a:lnTo>
                    <a:pt x="6" y="771"/>
                  </a:lnTo>
                  <a:lnTo>
                    <a:pt x="0" y="771"/>
                  </a:lnTo>
                  <a:lnTo>
                    <a:pt x="0" y="792"/>
                  </a:lnTo>
                  <a:lnTo>
                    <a:pt x="6" y="792"/>
                  </a:lnTo>
                  <a:close/>
                  <a:moveTo>
                    <a:pt x="6" y="755"/>
                  </a:moveTo>
                  <a:lnTo>
                    <a:pt x="6" y="734"/>
                  </a:lnTo>
                  <a:lnTo>
                    <a:pt x="0" y="734"/>
                  </a:lnTo>
                  <a:lnTo>
                    <a:pt x="0" y="755"/>
                  </a:lnTo>
                  <a:lnTo>
                    <a:pt x="6" y="755"/>
                  </a:lnTo>
                  <a:close/>
                  <a:moveTo>
                    <a:pt x="6" y="718"/>
                  </a:moveTo>
                  <a:lnTo>
                    <a:pt x="6" y="697"/>
                  </a:lnTo>
                  <a:lnTo>
                    <a:pt x="0" y="697"/>
                  </a:lnTo>
                  <a:lnTo>
                    <a:pt x="0" y="718"/>
                  </a:lnTo>
                  <a:lnTo>
                    <a:pt x="6" y="718"/>
                  </a:lnTo>
                  <a:close/>
                  <a:moveTo>
                    <a:pt x="6" y="682"/>
                  </a:moveTo>
                  <a:lnTo>
                    <a:pt x="6" y="661"/>
                  </a:lnTo>
                  <a:lnTo>
                    <a:pt x="0" y="661"/>
                  </a:lnTo>
                  <a:lnTo>
                    <a:pt x="0" y="682"/>
                  </a:lnTo>
                  <a:lnTo>
                    <a:pt x="6" y="682"/>
                  </a:lnTo>
                  <a:close/>
                  <a:moveTo>
                    <a:pt x="6" y="645"/>
                  </a:moveTo>
                  <a:lnTo>
                    <a:pt x="6" y="624"/>
                  </a:lnTo>
                  <a:lnTo>
                    <a:pt x="0" y="624"/>
                  </a:lnTo>
                  <a:lnTo>
                    <a:pt x="0" y="645"/>
                  </a:lnTo>
                  <a:lnTo>
                    <a:pt x="6" y="645"/>
                  </a:lnTo>
                  <a:close/>
                  <a:moveTo>
                    <a:pt x="6" y="608"/>
                  </a:moveTo>
                  <a:lnTo>
                    <a:pt x="6" y="587"/>
                  </a:lnTo>
                  <a:lnTo>
                    <a:pt x="0" y="587"/>
                  </a:lnTo>
                  <a:lnTo>
                    <a:pt x="0" y="608"/>
                  </a:lnTo>
                  <a:lnTo>
                    <a:pt x="6" y="608"/>
                  </a:lnTo>
                  <a:close/>
                  <a:moveTo>
                    <a:pt x="6" y="571"/>
                  </a:moveTo>
                  <a:lnTo>
                    <a:pt x="6" y="550"/>
                  </a:lnTo>
                  <a:lnTo>
                    <a:pt x="0" y="550"/>
                  </a:lnTo>
                  <a:lnTo>
                    <a:pt x="0" y="571"/>
                  </a:lnTo>
                  <a:lnTo>
                    <a:pt x="6" y="571"/>
                  </a:lnTo>
                  <a:close/>
                  <a:moveTo>
                    <a:pt x="6" y="535"/>
                  </a:moveTo>
                  <a:lnTo>
                    <a:pt x="6" y="514"/>
                  </a:lnTo>
                  <a:lnTo>
                    <a:pt x="0" y="514"/>
                  </a:lnTo>
                  <a:lnTo>
                    <a:pt x="0" y="535"/>
                  </a:lnTo>
                  <a:lnTo>
                    <a:pt x="6" y="535"/>
                  </a:lnTo>
                  <a:close/>
                  <a:moveTo>
                    <a:pt x="6" y="498"/>
                  </a:moveTo>
                  <a:lnTo>
                    <a:pt x="6" y="477"/>
                  </a:lnTo>
                  <a:lnTo>
                    <a:pt x="0" y="477"/>
                  </a:lnTo>
                  <a:lnTo>
                    <a:pt x="0" y="498"/>
                  </a:lnTo>
                  <a:lnTo>
                    <a:pt x="6" y="498"/>
                  </a:lnTo>
                  <a:close/>
                  <a:moveTo>
                    <a:pt x="6" y="461"/>
                  </a:moveTo>
                  <a:lnTo>
                    <a:pt x="6" y="440"/>
                  </a:lnTo>
                  <a:lnTo>
                    <a:pt x="0" y="440"/>
                  </a:lnTo>
                  <a:lnTo>
                    <a:pt x="0" y="461"/>
                  </a:lnTo>
                  <a:lnTo>
                    <a:pt x="6" y="461"/>
                  </a:lnTo>
                  <a:close/>
                  <a:moveTo>
                    <a:pt x="6" y="424"/>
                  </a:moveTo>
                  <a:lnTo>
                    <a:pt x="6" y="404"/>
                  </a:lnTo>
                  <a:lnTo>
                    <a:pt x="0" y="404"/>
                  </a:lnTo>
                  <a:lnTo>
                    <a:pt x="0" y="424"/>
                  </a:lnTo>
                  <a:lnTo>
                    <a:pt x="6" y="424"/>
                  </a:lnTo>
                  <a:close/>
                  <a:moveTo>
                    <a:pt x="6" y="388"/>
                  </a:moveTo>
                  <a:lnTo>
                    <a:pt x="6" y="367"/>
                  </a:lnTo>
                  <a:lnTo>
                    <a:pt x="0" y="367"/>
                  </a:lnTo>
                  <a:lnTo>
                    <a:pt x="0" y="388"/>
                  </a:lnTo>
                  <a:lnTo>
                    <a:pt x="6" y="388"/>
                  </a:lnTo>
                  <a:close/>
                  <a:moveTo>
                    <a:pt x="6" y="351"/>
                  </a:moveTo>
                  <a:lnTo>
                    <a:pt x="6" y="330"/>
                  </a:lnTo>
                  <a:lnTo>
                    <a:pt x="0" y="330"/>
                  </a:lnTo>
                  <a:lnTo>
                    <a:pt x="0" y="351"/>
                  </a:lnTo>
                  <a:lnTo>
                    <a:pt x="6" y="351"/>
                  </a:lnTo>
                  <a:close/>
                  <a:moveTo>
                    <a:pt x="6" y="314"/>
                  </a:moveTo>
                  <a:lnTo>
                    <a:pt x="6" y="293"/>
                  </a:lnTo>
                  <a:lnTo>
                    <a:pt x="0" y="293"/>
                  </a:lnTo>
                  <a:lnTo>
                    <a:pt x="0" y="314"/>
                  </a:lnTo>
                  <a:lnTo>
                    <a:pt x="6" y="314"/>
                  </a:lnTo>
                  <a:close/>
                  <a:moveTo>
                    <a:pt x="6" y="277"/>
                  </a:moveTo>
                  <a:lnTo>
                    <a:pt x="6" y="256"/>
                  </a:lnTo>
                  <a:lnTo>
                    <a:pt x="0" y="256"/>
                  </a:lnTo>
                  <a:lnTo>
                    <a:pt x="0" y="277"/>
                  </a:lnTo>
                  <a:lnTo>
                    <a:pt x="6" y="277"/>
                  </a:lnTo>
                  <a:close/>
                  <a:moveTo>
                    <a:pt x="6" y="241"/>
                  </a:moveTo>
                  <a:lnTo>
                    <a:pt x="6" y="220"/>
                  </a:lnTo>
                  <a:lnTo>
                    <a:pt x="0" y="220"/>
                  </a:lnTo>
                  <a:lnTo>
                    <a:pt x="0" y="241"/>
                  </a:lnTo>
                  <a:lnTo>
                    <a:pt x="6" y="241"/>
                  </a:lnTo>
                  <a:close/>
                  <a:moveTo>
                    <a:pt x="6" y="204"/>
                  </a:moveTo>
                  <a:lnTo>
                    <a:pt x="6" y="183"/>
                  </a:lnTo>
                  <a:lnTo>
                    <a:pt x="0" y="183"/>
                  </a:lnTo>
                  <a:lnTo>
                    <a:pt x="0" y="204"/>
                  </a:lnTo>
                  <a:lnTo>
                    <a:pt x="6" y="204"/>
                  </a:lnTo>
                  <a:close/>
                  <a:moveTo>
                    <a:pt x="6" y="167"/>
                  </a:moveTo>
                  <a:lnTo>
                    <a:pt x="6" y="146"/>
                  </a:lnTo>
                  <a:lnTo>
                    <a:pt x="0" y="146"/>
                  </a:lnTo>
                  <a:lnTo>
                    <a:pt x="0" y="167"/>
                  </a:lnTo>
                  <a:lnTo>
                    <a:pt x="6" y="167"/>
                  </a:lnTo>
                  <a:close/>
                  <a:moveTo>
                    <a:pt x="6" y="131"/>
                  </a:moveTo>
                  <a:lnTo>
                    <a:pt x="6" y="110"/>
                  </a:lnTo>
                  <a:lnTo>
                    <a:pt x="0" y="110"/>
                  </a:lnTo>
                  <a:lnTo>
                    <a:pt x="0" y="131"/>
                  </a:lnTo>
                  <a:lnTo>
                    <a:pt x="6" y="131"/>
                  </a:lnTo>
                  <a:close/>
                  <a:moveTo>
                    <a:pt x="6" y="94"/>
                  </a:moveTo>
                  <a:lnTo>
                    <a:pt x="6" y="73"/>
                  </a:lnTo>
                  <a:lnTo>
                    <a:pt x="0" y="73"/>
                  </a:lnTo>
                  <a:lnTo>
                    <a:pt x="0" y="94"/>
                  </a:lnTo>
                  <a:lnTo>
                    <a:pt x="6" y="94"/>
                  </a:lnTo>
                  <a:close/>
                  <a:moveTo>
                    <a:pt x="6" y="57"/>
                  </a:moveTo>
                  <a:lnTo>
                    <a:pt x="6" y="36"/>
                  </a:lnTo>
                  <a:lnTo>
                    <a:pt x="0" y="36"/>
                  </a:lnTo>
                  <a:lnTo>
                    <a:pt x="0" y="57"/>
                  </a:lnTo>
                  <a:lnTo>
                    <a:pt x="6" y="57"/>
                  </a:lnTo>
                  <a:close/>
                  <a:moveTo>
                    <a:pt x="6" y="21"/>
                  </a:moveTo>
                  <a:lnTo>
                    <a:pt x="6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6" y="21"/>
                  </a:lnTo>
                  <a:close/>
                </a:path>
              </a:pathLst>
            </a:custGeom>
            <a:solidFill>
              <a:srgbClr val="58585A"/>
            </a:solidFill>
            <a:ln w="0">
              <a:solidFill>
                <a:srgbClr val="58585A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8" name="Freeform 57"/>
            <p:cNvSpPr>
              <a:spLocks noEditPoints="1"/>
            </p:cNvSpPr>
            <p:nvPr/>
          </p:nvSpPr>
          <p:spPr bwMode="auto">
            <a:xfrm>
              <a:off x="2828900" y="270507"/>
              <a:ext cx="3800" cy="1249033"/>
            </a:xfrm>
            <a:custGeom>
              <a:avLst/>
              <a:gdLst>
                <a:gd name="T0" fmla="*/ 3810 w 6"/>
                <a:gd name="T1" fmla="*/ 1249045 h 1967"/>
                <a:gd name="T2" fmla="*/ 3810 w 6"/>
                <a:gd name="T3" fmla="*/ 1225550 h 1967"/>
                <a:gd name="T4" fmla="*/ 3810 w 6"/>
                <a:gd name="T5" fmla="*/ 1202055 h 1967"/>
                <a:gd name="T6" fmla="*/ 3810 w 6"/>
                <a:gd name="T7" fmla="*/ 1178560 h 1967"/>
                <a:gd name="T8" fmla="*/ 3810 w 6"/>
                <a:gd name="T9" fmla="*/ 1155700 h 1967"/>
                <a:gd name="T10" fmla="*/ 3810 w 6"/>
                <a:gd name="T11" fmla="*/ 1132205 h 1967"/>
                <a:gd name="T12" fmla="*/ 3810 w 6"/>
                <a:gd name="T13" fmla="*/ 1108710 h 1967"/>
                <a:gd name="T14" fmla="*/ 3810 w 6"/>
                <a:gd name="T15" fmla="*/ 1085850 h 1967"/>
                <a:gd name="T16" fmla="*/ 3810 w 6"/>
                <a:gd name="T17" fmla="*/ 1062355 h 1967"/>
                <a:gd name="T18" fmla="*/ 3810 w 6"/>
                <a:gd name="T19" fmla="*/ 1038860 h 1967"/>
                <a:gd name="T20" fmla="*/ 3810 w 6"/>
                <a:gd name="T21" fmla="*/ 1016000 h 1967"/>
                <a:gd name="T22" fmla="*/ 3810 w 6"/>
                <a:gd name="T23" fmla="*/ 992505 h 1967"/>
                <a:gd name="T24" fmla="*/ 3810 w 6"/>
                <a:gd name="T25" fmla="*/ 969010 h 1967"/>
                <a:gd name="T26" fmla="*/ 3810 w 6"/>
                <a:gd name="T27" fmla="*/ 945515 h 1967"/>
                <a:gd name="T28" fmla="*/ 3810 w 6"/>
                <a:gd name="T29" fmla="*/ 922020 h 1967"/>
                <a:gd name="T30" fmla="*/ 3810 w 6"/>
                <a:gd name="T31" fmla="*/ 899160 h 1967"/>
                <a:gd name="T32" fmla="*/ 3810 w 6"/>
                <a:gd name="T33" fmla="*/ 875665 h 1967"/>
                <a:gd name="T34" fmla="*/ 3810 w 6"/>
                <a:gd name="T35" fmla="*/ 852170 h 1967"/>
                <a:gd name="T36" fmla="*/ 3810 w 6"/>
                <a:gd name="T37" fmla="*/ 829310 h 1967"/>
                <a:gd name="T38" fmla="*/ 3810 w 6"/>
                <a:gd name="T39" fmla="*/ 805815 h 1967"/>
                <a:gd name="T40" fmla="*/ 3810 w 6"/>
                <a:gd name="T41" fmla="*/ 782320 h 1967"/>
                <a:gd name="T42" fmla="*/ 3810 w 6"/>
                <a:gd name="T43" fmla="*/ 758825 h 1967"/>
                <a:gd name="T44" fmla="*/ 3810 w 6"/>
                <a:gd name="T45" fmla="*/ 735965 h 1967"/>
                <a:gd name="T46" fmla="*/ 3810 w 6"/>
                <a:gd name="T47" fmla="*/ 712470 h 1967"/>
                <a:gd name="T48" fmla="*/ 3810 w 6"/>
                <a:gd name="T49" fmla="*/ 688975 h 1967"/>
                <a:gd name="T50" fmla="*/ 3810 w 6"/>
                <a:gd name="T51" fmla="*/ 666115 h 1967"/>
                <a:gd name="T52" fmla="*/ 3810 w 6"/>
                <a:gd name="T53" fmla="*/ 642620 h 1967"/>
                <a:gd name="T54" fmla="*/ 3810 w 6"/>
                <a:gd name="T55" fmla="*/ 619125 h 1967"/>
                <a:gd name="T56" fmla="*/ 3810 w 6"/>
                <a:gd name="T57" fmla="*/ 595630 h 1967"/>
                <a:gd name="T58" fmla="*/ 3810 w 6"/>
                <a:gd name="T59" fmla="*/ 572770 h 1967"/>
                <a:gd name="T60" fmla="*/ 3810 w 6"/>
                <a:gd name="T61" fmla="*/ 549275 h 1967"/>
                <a:gd name="T62" fmla="*/ 3810 w 6"/>
                <a:gd name="T63" fmla="*/ 525780 h 1967"/>
                <a:gd name="T64" fmla="*/ 3810 w 6"/>
                <a:gd name="T65" fmla="*/ 502920 h 1967"/>
                <a:gd name="T66" fmla="*/ 3810 w 6"/>
                <a:gd name="T67" fmla="*/ 479425 h 1967"/>
                <a:gd name="T68" fmla="*/ 3810 w 6"/>
                <a:gd name="T69" fmla="*/ 455930 h 1967"/>
                <a:gd name="T70" fmla="*/ 3810 w 6"/>
                <a:gd name="T71" fmla="*/ 433070 h 1967"/>
                <a:gd name="T72" fmla="*/ 3810 w 6"/>
                <a:gd name="T73" fmla="*/ 409575 h 1967"/>
                <a:gd name="T74" fmla="*/ 3810 w 6"/>
                <a:gd name="T75" fmla="*/ 386080 h 1967"/>
                <a:gd name="T76" fmla="*/ 3810 w 6"/>
                <a:gd name="T77" fmla="*/ 362585 h 1967"/>
                <a:gd name="T78" fmla="*/ 3810 w 6"/>
                <a:gd name="T79" fmla="*/ 339725 h 1967"/>
                <a:gd name="T80" fmla="*/ 3810 w 6"/>
                <a:gd name="T81" fmla="*/ 316230 h 1967"/>
                <a:gd name="T82" fmla="*/ 3810 w 6"/>
                <a:gd name="T83" fmla="*/ 292735 h 1967"/>
                <a:gd name="T84" fmla="*/ 3810 w 6"/>
                <a:gd name="T85" fmla="*/ 269240 h 1967"/>
                <a:gd name="T86" fmla="*/ 3810 w 6"/>
                <a:gd name="T87" fmla="*/ 246380 h 1967"/>
                <a:gd name="T88" fmla="*/ 3810 w 6"/>
                <a:gd name="T89" fmla="*/ 222885 h 1967"/>
                <a:gd name="T90" fmla="*/ 3810 w 6"/>
                <a:gd name="T91" fmla="*/ 199390 h 1967"/>
                <a:gd name="T92" fmla="*/ 3810 w 6"/>
                <a:gd name="T93" fmla="*/ 175895 h 1967"/>
                <a:gd name="T94" fmla="*/ 3810 w 6"/>
                <a:gd name="T95" fmla="*/ 153035 h 1967"/>
                <a:gd name="T96" fmla="*/ 3810 w 6"/>
                <a:gd name="T97" fmla="*/ 129540 h 1967"/>
                <a:gd name="T98" fmla="*/ 3810 w 6"/>
                <a:gd name="T99" fmla="*/ 106045 h 1967"/>
                <a:gd name="T100" fmla="*/ 3810 w 6"/>
                <a:gd name="T101" fmla="*/ 83185 h 1967"/>
                <a:gd name="T102" fmla="*/ 3810 w 6"/>
                <a:gd name="T103" fmla="*/ 59690 h 1967"/>
                <a:gd name="T104" fmla="*/ 3810 w 6"/>
                <a:gd name="T105" fmla="*/ 36195 h 1967"/>
                <a:gd name="T106" fmla="*/ 3810 w 6"/>
                <a:gd name="T107" fmla="*/ 13335 h 196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6" h="1967">
                  <a:moveTo>
                    <a:pt x="6" y="1967"/>
                  </a:moveTo>
                  <a:lnTo>
                    <a:pt x="6" y="1946"/>
                  </a:lnTo>
                  <a:lnTo>
                    <a:pt x="0" y="1946"/>
                  </a:lnTo>
                  <a:lnTo>
                    <a:pt x="0" y="1967"/>
                  </a:lnTo>
                  <a:lnTo>
                    <a:pt x="6" y="1967"/>
                  </a:lnTo>
                  <a:close/>
                  <a:moveTo>
                    <a:pt x="6" y="1930"/>
                  </a:moveTo>
                  <a:lnTo>
                    <a:pt x="6" y="1909"/>
                  </a:lnTo>
                  <a:lnTo>
                    <a:pt x="0" y="1909"/>
                  </a:lnTo>
                  <a:lnTo>
                    <a:pt x="0" y="1930"/>
                  </a:lnTo>
                  <a:lnTo>
                    <a:pt x="6" y="1930"/>
                  </a:lnTo>
                  <a:close/>
                  <a:moveTo>
                    <a:pt x="6" y="1893"/>
                  </a:moveTo>
                  <a:lnTo>
                    <a:pt x="6" y="1872"/>
                  </a:lnTo>
                  <a:lnTo>
                    <a:pt x="0" y="1872"/>
                  </a:lnTo>
                  <a:lnTo>
                    <a:pt x="0" y="1893"/>
                  </a:lnTo>
                  <a:lnTo>
                    <a:pt x="6" y="1893"/>
                  </a:lnTo>
                  <a:close/>
                  <a:moveTo>
                    <a:pt x="6" y="1856"/>
                  </a:moveTo>
                  <a:lnTo>
                    <a:pt x="6" y="1835"/>
                  </a:lnTo>
                  <a:lnTo>
                    <a:pt x="0" y="1835"/>
                  </a:lnTo>
                  <a:lnTo>
                    <a:pt x="0" y="1856"/>
                  </a:lnTo>
                  <a:lnTo>
                    <a:pt x="6" y="1856"/>
                  </a:lnTo>
                  <a:close/>
                  <a:moveTo>
                    <a:pt x="6" y="1820"/>
                  </a:moveTo>
                  <a:lnTo>
                    <a:pt x="6" y="1799"/>
                  </a:lnTo>
                  <a:lnTo>
                    <a:pt x="0" y="1799"/>
                  </a:lnTo>
                  <a:lnTo>
                    <a:pt x="0" y="1820"/>
                  </a:lnTo>
                  <a:lnTo>
                    <a:pt x="6" y="1820"/>
                  </a:lnTo>
                  <a:close/>
                  <a:moveTo>
                    <a:pt x="6" y="1783"/>
                  </a:moveTo>
                  <a:lnTo>
                    <a:pt x="6" y="1762"/>
                  </a:lnTo>
                  <a:lnTo>
                    <a:pt x="0" y="1762"/>
                  </a:lnTo>
                  <a:lnTo>
                    <a:pt x="0" y="1783"/>
                  </a:lnTo>
                  <a:lnTo>
                    <a:pt x="6" y="1783"/>
                  </a:lnTo>
                  <a:close/>
                  <a:moveTo>
                    <a:pt x="6" y="1746"/>
                  </a:moveTo>
                  <a:lnTo>
                    <a:pt x="6" y="1725"/>
                  </a:lnTo>
                  <a:lnTo>
                    <a:pt x="0" y="1725"/>
                  </a:lnTo>
                  <a:lnTo>
                    <a:pt x="0" y="1746"/>
                  </a:lnTo>
                  <a:lnTo>
                    <a:pt x="6" y="1746"/>
                  </a:lnTo>
                  <a:close/>
                  <a:moveTo>
                    <a:pt x="6" y="1710"/>
                  </a:moveTo>
                  <a:lnTo>
                    <a:pt x="6" y="1689"/>
                  </a:lnTo>
                  <a:lnTo>
                    <a:pt x="0" y="1689"/>
                  </a:lnTo>
                  <a:lnTo>
                    <a:pt x="0" y="1710"/>
                  </a:lnTo>
                  <a:lnTo>
                    <a:pt x="6" y="1710"/>
                  </a:lnTo>
                  <a:close/>
                  <a:moveTo>
                    <a:pt x="6" y="1673"/>
                  </a:moveTo>
                  <a:lnTo>
                    <a:pt x="6" y="1652"/>
                  </a:lnTo>
                  <a:lnTo>
                    <a:pt x="0" y="1652"/>
                  </a:lnTo>
                  <a:lnTo>
                    <a:pt x="0" y="1673"/>
                  </a:lnTo>
                  <a:lnTo>
                    <a:pt x="6" y="1673"/>
                  </a:lnTo>
                  <a:close/>
                  <a:moveTo>
                    <a:pt x="6" y="1636"/>
                  </a:moveTo>
                  <a:lnTo>
                    <a:pt x="6" y="1615"/>
                  </a:lnTo>
                  <a:lnTo>
                    <a:pt x="0" y="1615"/>
                  </a:lnTo>
                  <a:lnTo>
                    <a:pt x="0" y="1636"/>
                  </a:lnTo>
                  <a:lnTo>
                    <a:pt x="6" y="1636"/>
                  </a:lnTo>
                  <a:close/>
                  <a:moveTo>
                    <a:pt x="6" y="1600"/>
                  </a:moveTo>
                  <a:lnTo>
                    <a:pt x="6" y="1578"/>
                  </a:lnTo>
                  <a:lnTo>
                    <a:pt x="0" y="1578"/>
                  </a:lnTo>
                  <a:lnTo>
                    <a:pt x="0" y="1600"/>
                  </a:lnTo>
                  <a:lnTo>
                    <a:pt x="6" y="1600"/>
                  </a:lnTo>
                  <a:close/>
                  <a:moveTo>
                    <a:pt x="6" y="1563"/>
                  </a:moveTo>
                  <a:lnTo>
                    <a:pt x="6" y="1542"/>
                  </a:lnTo>
                  <a:lnTo>
                    <a:pt x="0" y="1542"/>
                  </a:lnTo>
                  <a:lnTo>
                    <a:pt x="0" y="1563"/>
                  </a:lnTo>
                  <a:lnTo>
                    <a:pt x="6" y="1563"/>
                  </a:lnTo>
                  <a:close/>
                  <a:moveTo>
                    <a:pt x="6" y="1526"/>
                  </a:moveTo>
                  <a:lnTo>
                    <a:pt x="6" y="1505"/>
                  </a:lnTo>
                  <a:lnTo>
                    <a:pt x="0" y="1505"/>
                  </a:lnTo>
                  <a:lnTo>
                    <a:pt x="0" y="1526"/>
                  </a:lnTo>
                  <a:lnTo>
                    <a:pt x="6" y="1526"/>
                  </a:lnTo>
                  <a:close/>
                  <a:moveTo>
                    <a:pt x="6" y="1489"/>
                  </a:moveTo>
                  <a:lnTo>
                    <a:pt x="6" y="1468"/>
                  </a:lnTo>
                  <a:lnTo>
                    <a:pt x="0" y="1468"/>
                  </a:lnTo>
                  <a:lnTo>
                    <a:pt x="0" y="1489"/>
                  </a:lnTo>
                  <a:lnTo>
                    <a:pt x="6" y="1489"/>
                  </a:lnTo>
                  <a:close/>
                  <a:moveTo>
                    <a:pt x="6" y="1452"/>
                  </a:moveTo>
                  <a:lnTo>
                    <a:pt x="6" y="1432"/>
                  </a:lnTo>
                  <a:lnTo>
                    <a:pt x="0" y="1432"/>
                  </a:lnTo>
                  <a:lnTo>
                    <a:pt x="0" y="1452"/>
                  </a:lnTo>
                  <a:lnTo>
                    <a:pt x="6" y="1452"/>
                  </a:lnTo>
                  <a:close/>
                  <a:moveTo>
                    <a:pt x="6" y="1416"/>
                  </a:moveTo>
                  <a:lnTo>
                    <a:pt x="6" y="1395"/>
                  </a:lnTo>
                  <a:lnTo>
                    <a:pt x="0" y="1395"/>
                  </a:lnTo>
                  <a:lnTo>
                    <a:pt x="0" y="1416"/>
                  </a:lnTo>
                  <a:lnTo>
                    <a:pt x="6" y="1416"/>
                  </a:lnTo>
                  <a:close/>
                  <a:moveTo>
                    <a:pt x="6" y="1379"/>
                  </a:moveTo>
                  <a:lnTo>
                    <a:pt x="6" y="1358"/>
                  </a:lnTo>
                  <a:lnTo>
                    <a:pt x="0" y="1358"/>
                  </a:lnTo>
                  <a:lnTo>
                    <a:pt x="0" y="1379"/>
                  </a:lnTo>
                  <a:lnTo>
                    <a:pt x="6" y="1379"/>
                  </a:lnTo>
                  <a:close/>
                  <a:moveTo>
                    <a:pt x="6" y="1342"/>
                  </a:moveTo>
                  <a:lnTo>
                    <a:pt x="6" y="1321"/>
                  </a:lnTo>
                  <a:lnTo>
                    <a:pt x="0" y="1321"/>
                  </a:lnTo>
                  <a:lnTo>
                    <a:pt x="0" y="1342"/>
                  </a:lnTo>
                  <a:lnTo>
                    <a:pt x="6" y="1342"/>
                  </a:lnTo>
                  <a:close/>
                  <a:moveTo>
                    <a:pt x="6" y="1306"/>
                  </a:moveTo>
                  <a:lnTo>
                    <a:pt x="6" y="1285"/>
                  </a:lnTo>
                  <a:lnTo>
                    <a:pt x="0" y="1285"/>
                  </a:lnTo>
                  <a:lnTo>
                    <a:pt x="0" y="1306"/>
                  </a:lnTo>
                  <a:lnTo>
                    <a:pt x="6" y="1306"/>
                  </a:lnTo>
                  <a:close/>
                  <a:moveTo>
                    <a:pt x="6" y="1269"/>
                  </a:moveTo>
                  <a:lnTo>
                    <a:pt x="6" y="1248"/>
                  </a:lnTo>
                  <a:lnTo>
                    <a:pt x="0" y="1248"/>
                  </a:lnTo>
                  <a:lnTo>
                    <a:pt x="0" y="1269"/>
                  </a:lnTo>
                  <a:lnTo>
                    <a:pt x="6" y="1269"/>
                  </a:lnTo>
                  <a:close/>
                  <a:moveTo>
                    <a:pt x="6" y="1232"/>
                  </a:moveTo>
                  <a:lnTo>
                    <a:pt x="6" y="1211"/>
                  </a:lnTo>
                  <a:lnTo>
                    <a:pt x="0" y="1211"/>
                  </a:lnTo>
                  <a:lnTo>
                    <a:pt x="0" y="1232"/>
                  </a:lnTo>
                  <a:lnTo>
                    <a:pt x="6" y="1232"/>
                  </a:lnTo>
                  <a:close/>
                  <a:moveTo>
                    <a:pt x="6" y="1195"/>
                  </a:moveTo>
                  <a:lnTo>
                    <a:pt x="6" y="1174"/>
                  </a:lnTo>
                  <a:lnTo>
                    <a:pt x="0" y="1174"/>
                  </a:lnTo>
                  <a:lnTo>
                    <a:pt x="0" y="1195"/>
                  </a:lnTo>
                  <a:lnTo>
                    <a:pt x="6" y="1195"/>
                  </a:lnTo>
                  <a:close/>
                  <a:moveTo>
                    <a:pt x="6" y="1159"/>
                  </a:moveTo>
                  <a:lnTo>
                    <a:pt x="6" y="1138"/>
                  </a:lnTo>
                  <a:lnTo>
                    <a:pt x="0" y="1138"/>
                  </a:lnTo>
                  <a:lnTo>
                    <a:pt x="0" y="1159"/>
                  </a:lnTo>
                  <a:lnTo>
                    <a:pt x="6" y="1159"/>
                  </a:lnTo>
                  <a:close/>
                  <a:moveTo>
                    <a:pt x="6" y="1122"/>
                  </a:moveTo>
                  <a:lnTo>
                    <a:pt x="6" y="1101"/>
                  </a:lnTo>
                  <a:lnTo>
                    <a:pt x="0" y="1101"/>
                  </a:lnTo>
                  <a:lnTo>
                    <a:pt x="0" y="1122"/>
                  </a:lnTo>
                  <a:lnTo>
                    <a:pt x="6" y="1122"/>
                  </a:lnTo>
                  <a:close/>
                  <a:moveTo>
                    <a:pt x="6" y="1085"/>
                  </a:moveTo>
                  <a:lnTo>
                    <a:pt x="6" y="1064"/>
                  </a:lnTo>
                  <a:lnTo>
                    <a:pt x="0" y="1064"/>
                  </a:lnTo>
                  <a:lnTo>
                    <a:pt x="0" y="1085"/>
                  </a:lnTo>
                  <a:lnTo>
                    <a:pt x="6" y="1085"/>
                  </a:lnTo>
                  <a:close/>
                  <a:moveTo>
                    <a:pt x="6" y="1049"/>
                  </a:moveTo>
                  <a:lnTo>
                    <a:pt x="6" y="1028"/>
                  </a:lnTo>
                  <a:lnTo>
                    <a:pt x="0" y="1028"/>
                  </a:lnTo>
                  <a:lnTo>
                    <a:pt x="0" y="1049"/>
                  </a:lnTo>
                  <a:lnTo>
                    <a:pt x="6" y="1049"/>
                  </a:lnTo>
                  <a:close/>
                  <a:moveTo>
                    <a:pt x="6" y="1012"/>
                  </a:moveTo>
                  <a:lnTo>
                    <a:pt x="6" y="991"/>
                  </a:lnTo>
                  <a:lnTo>
                    <a:pt x="0" y="991"/>
                  </a:lnTo>
                  <a:lnTo>
                    <a:pt x="0" y="1012"/>
                  </a:lnTo>
                  <a:lnTo>
                    <a:pt x="6" y="1012"/>
                  </a:lnTo>
                  <a:close/>
                  <a:moveTo>
                    <a:pt x="6" y="975"/>
                  </a:moveTo>
                  <a:lnTo>
                    <a:pt x="6" y="954"/>
                  </a:lnTo>
                  <a:lnTo>
                    <a:pt x="0" y="954"/>
                  </a:lnTo>
                  <a:lnTo>
                    <a:pt x="0" y="975"/>
                  </a:lnTo>
                  <a:lnTo>
                    <a:pt x="6" y="975"/>
                  </a:lnTo>
                  <a:close/>
                  <a:moveTo>
                    <a:pt x="6" y="938"/>
                  </a:moveTo>
                  <a:lnTo>
                    <a:pt x="6" y="917"/>
                  </a:lnTo>
                  <a:lnTo>
                    <a:pt x="0" y="917"/>
                  </a:lnTo>
                  <a:lnTo>
                    <a:pt x="0" y="938"/>
                  </a:lnTo>
                  <a:lnTo>
                    <a:pt x="6" y="938"/>
                  </a:lnTo>
                  <a:close/>
                  <a:moveTo>
                    <a:pt x="6" y="902"/>
                  </a:moveTo>
                  <a:lnTo>
                    <a:pt x="6" y="881"/>
                  </a:lnTo>
                  <a:lnTo>
                    <a:pt x="0" y="881"/>
                  </a:lnTo>
                  <a:lnTo>
                    <a:pt x="0" y="902"/>
                  </a:lnTo>
                  <a:lnTo>
                    <a:pt x="6" y="902"/>
                  </a:lnTo>
                  <a:close/>
                  <a:moveTo>
                    <a:pt x="6" y="865"/>
                  </a:moveTo>
                  <a:lnTo>
                    <a:pt x="6" y="844"/>
                  </a:lnTo>
                  <a:lnTo>
                    <a:pt x="0" y="844"/>
                  </a:lnTo>
                  <a:lnTo>
                    <a:pt x="0" y="865"/>
                  </a:lnTo>
                  <a:lnTo>
                    <a:pt x="6" y="865"/>
                  </a:lnTo>
                  <a:close/>
                  <a:moveTo>
                    <a:pt x="6" y="828"/>
                  </a:moveTo>
                  <a:lnTo>
                    <a:pt x="6" y="807"/>
                  </a:lnTo>
                  <a:lnTo>
                    <a:pt x="0" y="807"/>
                  </a:lnTo>
                  <a:lnTo>
                    <a:pt x="0" y="828"/>
                  </a:lnTo>
                  <a:lnTo>
                    <a:pt x="6" y="828"/>
                  </a:lnTo>
                  <a:close/>
                  <a:moveTo>
                    <a:pt x="6" y="792"/>
                  </a:moveTo>
                  <a:lnTo>
                    <a:pt x="6" y="771"/>
                  </a:lnTo>
                  <a:lnTo>
                    <a:pt x="0" y="771"/>
                  </a:lnTo>
                  <a:lnTo>
                    <a:pt x="0" y="792"/>
                  </a:lnTo>
                  <a:lnTo>
                    <a:pt x="6" y="792"/>
                  </a:lnTo>
                  <a:close/>
                  <a:moveTo>
                    <a:pt x="6" y="755"/>
                  </a:moveTo>
                  <a:lnTo>
                    <a:pt x="6" y="734"/>
                  </a:lnTo>
                  <a:lnTo>
                    <a:pt x="0" y="734"/>
                  </a:lnTo>
                  <a:lnTo>
                    <a:pt x="0" y="755"/>
                  </a:lnTo>
                  <a:lnTo>
                    <a:pt x="6" y="755"/>
                  </a:lnTo>
                  <a:close/>
                  <a:moveTo>
                    <a:pt x="6" y="718"/>
                  </a:moveTo>
                  <a:lnTo>
                    <a:pt x="6" y="697"/>
                  </a:lnTo>
                  <a:lnTo>
                    <a:pt x="0" y="697"/>
                  </a:lnTo>
                  <a:lnTo>
                    <a:pt x="0" y="718"/>
                  </a:lnTo>
                  <a:lnTo>
                    <a:pt x="6" y="718"/>
                  </a:lnTo>
                  <a:close/>
                  <a:moveTo>
                    <a:pt x="6" y="682"/>
                  </a:moveTo>
                  <a:lnTo>
                    <a:pt x="6" y="661"/>
                  </a:lnTo>
                  <a:lnTo>
                    <a:pt x="0" y="661"/>
                  </a:lnTo>
                  <a:lnTo>
                    <a:pt x="0" y="682"/>
                  </a:lnTo>
                  <a:lnTo>
                    <a:pt x="6" y="682"/>
                  </a:lnTo>
                  <a:close/>
                  <a:moveTo>
                    <a:pt x="6" y="645"/>
                  </a:moveTo>
                  <a:lnTo>
                    <a:pt x="6" y="624"/>
                  </a:lnTo>
                  <a:lnTo>
                    <a:pt x="0" y="624"/>
                  </a:lnTo>
                  <a:lnTo>
                    <a:pt x="0" y="645"/>
                  </a:lnTo>
                  <a:lnTo>
                    <a:pt x="6" y="645"/>
                  </a:lnTo>
                  <a:close/>
                  <a:moveTo>
                    <a:pt x="6" y="608"/>
                  </a:moveTo>
                  <a:lnTo>
                    <a:pt x="6" y="587"/>
                  </a:lnTo>
                  <a:lnTo>
                    <a:pt x="0" y="587"/>
                  </a:lnTo>
                  <a:lnTo>
                    <a:pt x="0" y="608"/>
                  </a:lnTo>
                  <a:lnTo>
                    <a:pt x="6" y="608"/>
                  </a:lnTo>
                  <a:close/>
                  <a:moveTo>
                    <a:pt x="6" y="571"/>
                  </a:moveTo>
                  <a:lnTo>
                    <a:pt x="6" y="550"/>
                  </a:lnTo>
                  <a:lnTo>
                    <a:pt x="0" y="550"/>
                  </a:lnTo>
                  <a:lnTo>
                    <a:pt x="0" y="571"/>
                  </a:lnTo>
                  <a:lnTo>
                    <a:pt x="6" y="571"/>
                  </a:lnTo>
                  <a:close/>
                  <a:moveTo>
                    <a:pt x="6" y="535"/>
                  </a:moveTo>
                  <a:lnTo>
                    <a:pt x="6" y="514"/>
                  </a:lnTo>
                  <a:lnTo>
                    <a:pt x="0" y="514"/>
                  </a:lnTo>
                  <a:lnTo>
                    <a:pt x="0" y="535"/>
                  </a:lnTo>
                  <a:lnTo>
                    <a:pt x="6" y="535"/>
                  </a:lnTo>
                  <a:close/>
                  <a:moveTo>
                    <a:pt x="6" y="498"/>
                  </a:moveTo>
                  <a:lnTo>
                    <a:pt x="6" y="477"/>
                  </a:lnTo>
                  <a:lnTo>
                    <a:pt x="0" y="477"/>
                  </a:lnTo>
                  <a:lnTo>
                    <a:pt x="0" y="498"/>
                  </a:lnTo>
                  <a:lnTo>
                    <a:pt x="6" y="498"/>
                  </a:lnTo>
                  <a:close/>
                  <a:moveTo>
                    <a:pt x="6" y="461"/>
                  </a:moveTo>
                  <a:lnTo>
                    <a:pt x="6" y="440"/>
                  </a:lnTo>
                  <a:lnTo>
                    <a:pt x="0" y="440"/>
                  </a:lnTo>
                  <a:lnTo>
                    <a:pt x="0" y="461"/>
                  </a:lnTo>
                  <a:lnTo>
                    <a:pt x="6" y="461"/>
                  </a:lnTo>
                  <a:close/>
                  <a:moveTo>
                    <a:pt x="6" y="424"/>
                  </a:moveTo>
                  <a:lnTo>
                    <a:pt x="6" y="404"/>
                  </a:lnTo>
                  <a:lnTo>
                    <a:pt x="0" y="404"/>
                  </a:lnTo>
                  <a:lnTo>
                    <a:pt x="0" y="424"/>
                  </a:lnTo>
                  <a:lnTo>
                    <a:pt x="6" y="424"/>
                  </a:lnTo>
                  <a:close/>
                  <a:moveTo>
                    <a:pt x="6" y="388"/>
                  </a:moveTo>
                  <a:lnTo>
                    <a:pt x="6" y="367"/>
                  </a:lnTo>
                  <a:lnTo>
                    <a:pt x="0" y="367"/>
                  </a:lnTo>
                  <a:lnTo>
                    <a:pt x="0" y="388"/>
                  </a:lnTo>
                  <a:lnTo>
                    <a:pt x="6" y="388"/>
                  </a:lnTo>
                  <a:close/>
                  <a:moveTo>
                    <a:pt x="6" y="351"/>
                  </a:moveTo>
                  <a:lnTo>
                    <a:pt x="6" y="330"/>
                  </a:lnTo>
                  <a:lnTo>
                    <a:pt x="0" y="330"/>
                  </a:lnTo>
                  <a:lnTo>
                    <a:pt x="0" y="351"/>
                  </a:lnTo>
                  <a:lnTo>
                    <a:pt x="6" y="351"/>
                  </a:lnTo>
                  <a:close/>
                  <a:moveTo>
                    <a:pt x="6" y="314"/>
                  </a:moveTo>
                  <a:lnTo>
                    <a:pt x="6" y="293"/>
                  </a:lnTo>
                  <a:lnTo>
                    <a:pt x="0" y="293"/>
                  </a:lnTo>
                  <a:lnTo>
                    <a:pt x="0" y="314"/>
                  </a:lnTo>
                  <a:lnTo>
                    <a:pt x="6" y="314"/>
                  </a:lnTo>
                  <a:close/>
                  <a:moveTo>
                    <a:pt x="6" y="277"/>
                  </a:moveTo>
                  <a:lnTo>
                    <a:pt x="6" y="256"/>
                  </a:lnTo>
                  <a:lnTo>
                    <a:pt x="0" y="256"/>
                  </a:lnTo>
                  <a:lnTo>
                    <a:pt x="0" y="277"/>
                  </a:lnTo>
                  <a:lnTo>
                    <a:pt x="6" y="277"/>
                  </a:lnTo>
                  <a:close/>
                  <a:moveTo>
                    <a:pt x="6" y="241"/>
                  </a:moveTo>
                  <a:lnTo>
                    <a:pt x="6" y="220"/>
                  </a:lnTo>
                  <a:lnTo>
                    <a:pt x="0" y="220"/>
                  </a:lnTo>
                  <a:lnTo>
                    <a:pt x="0" y="241"/>
                  </a:lnTo>
                  <a:lnTo>
                    <a:pt x="6" y="241"/>
                  </a:lnTo>
                  <a:close/>
                  <a:moveTo>
                    <a:pt x="6" y="204"/>
                  </a:moveTo>
                  <a:lnTo>
                    <a:pt x="6" y="183"/>
                  </a:lnTo>
                  <a:lnTo>
                    <a:pt x="0" y="183"/>
                  </a:lnTo>
                  <a:lnTo>
                    <a:pt x="0" y="204"/>
                  </a:lnTo>
                  <a:lnTo>
                    <a:pt x="6" y="204"/>
                  </a:lnTo>
                  <a:close/>
                  <a:moveTo>
                    <a:pt x="6" y="167"/>
                  </a:moveTo>
                  <a:lnTo>
                    <a:pt x="6" y="146"/>
                  </a:lnTo>
                  <a:lnTo>
                    <a:pt x="0" y="146"/>
                  </a:lnTo>
                  <a:lnTo>
                    <a:pt x="0" y="167"/>
                  </a:lnTo>
                  <a:lnTo>
                    <a:pt x="6" y="167"/>
                  </a:lnTo>
                  <a:close/>
                  <a:moveTo>
                    <a:pt x="6" y="131"/>
                  </a:moveTo>
                  <a:lnTo>
                    <a:pt x="6" y="110"/>
                  </a:lnTo>
                  <a:lnTo>
                    <a:pt x="0" y="110"/>
                  </a:lnTo>
                  <a:lnTo>
                    <a:pt x="0" y="131"/>
                  </a:lnTo>
                  <a:lnTo>
                    <a:pt x="6" y="131"/>
                  </a:lnTo>
                  <a:close/>
                  <a:moveTo>
                    <a:pt x="6" y="94"/>
                  </a:moveTo>
                  <a:lnTo>
                    <a:pt x="6" y="73"/>
                  </a:lnTo>
                  <a:lnTo>
                    <a:pt x="0" y="73"/>
                  </a:lnTo>
                  <a:lnTo>
                    <a:pt x="0" y="94"/>
                  </a:lnTo>
                  <a:lnTo>
                    <a:pt x="6" y="94"/>
                  </a:lnTo>
                  <a:close/>
                  <a:moveTo>
                    <a:pt x="6" y="57"/>
                  </a:moveTo>
                  <a:lnTo>
                    <a:pt x="6" y="36"/>
                  </a:lnTo>
                  <a:lnTo>
                    <a:pt x="0" y="36"/>
                  </a:lnTo>
                  <a:lnTo>
                    <a:pt x="0" y="57"/>
                  </a:lnTo>
                  <a:lnTo>
                    <a:pt x="6" y="57"/>
                  </a:lnTo>
                  <a:close/>
                  <a:moveTo>
                    <a:pt x="6" y="21"/>
                  </a:moveTo>
                  <a:lnTo>
                    <a:pt x="6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6" y="21"/>
                  </a:lnTo>
                  <a:close/>
                </a:path>
              </a:pathLst>
            </a:custGeom>
            <a:solidFill>
              <a:srgbClr val="58585A"/>
            </a:solidFill>
            <a:ln w="0">
              <a:solidFill>
                <a:srgbClr val="58585A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59" name="Rectangle 58"/>
            <p:cNvSpPr>
              <a:spLocks noChangeArrowheads="1"/>
            </p:cNvSpPr>
            <p:nvPr/>
          </p:nvSpPr>
          <p:spPr bwMode="auto">
            <a:xfrm>
              <a:off x="3161000" y="44401"/>
              <a:ext cx="138400" cy="102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 upright="1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700"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</a:rPr>
                <a:t>slot</a:t>
              </a:r>
              <a:endParaRPr lang="en-US" sz="10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60" name="Rectangle 59"/>
            <p:cNvSpPr>
              <a:spLocks noChangeArrowheads="1"/>
            </p:cNvSpPr>
            <p:nvPr/>
          </p:nvSpPr>
          <p:spPr bwMode="auto">
            <a:xfrm>
              <a:off x="3333700" y="878223"/>
              <a:ext cx="76800" cy="326309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1" name="Rectangle 60"/>
            <p:cNvSpPr>
              <a:spLocks noChangeArrowheads="1"/>
            </p:cNvSpPr>
            <p:nvPr/>
          </p:nvSpPr>
          <p:spPr bwMode="auto">
            <a:xfrm>
              <a:off x="3333700" y="878223"/>
              <a:ext cx="76800" cy="326309"/>
            </a:xfrm>
            <a:prstGeom prst="rect">
              <a:avLst/>
            </a:prstGeom>
            <a:noFill/>
            <a:ln w="3175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2" name="Rectangle 61"/>
            <p:cNvSpPr>
              <a:spLocks noChangeArrowheads="1"/>
            </p:cNvSpPr>
            <p:nvPr/>
          </p:nvSpPr>
          <p:spPr bwMode="auto">
            <a:xfrm>
              <a:off x="3708400" y="735920"/>
              <a:ext cx="153600" cy="102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 upright="1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700"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</a:rPr>
                <a:t>UCI</a:t>
              </a:r>
              <a:endParaRPr lang="en-US" sz="10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63" name="Rectangle 62"/>
            <p:cNvSpPr>
              <a:spLocks noChangeArrowheads="1"/>
            </p:cNvSpPr>
            <p:nvPr/>
          </p:nvSpPr>
          <p:spPr bwMode="auto">
            <a:xfrm>
              <a:off x="3700700" y="901024"/>
              <a:ext cx="138500" cy="102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 upright="1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700"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</a:rPr>
                <a:t>DM</a:t>
              </a:r>
              <a:endParaRPr lang="en-US" sz="10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64" name="Rectangle 63"/>
            <p:cNvSpPr>
              <a:spLocks noChangeArrowheads="1"/>
            </p:cNvSpPr>
            <p:nvPr/>
          </p:nvSpPr>
          <p:spPr bwMode="auto">
            <a:xfrm>
              <a:off x="3843600" y="901024"/>
              <a:ext cx="29900" cy="102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 upright="1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700"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</a:rPr>
                <a:t>-</a:t>
              </a:r>
              <a:endParaRPr lang="en-US" sz="10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65" name="Rectangle 64"/>
            <p:cNvSpPr>
              <a:spLocks noChangeArrowheads="1"/>
            </p:cNvSpPr>
            <p:nvPr/>
          </p:nvSpPr>
          <p:spPr bwMode="auto">
            <a:xfrm>
              <a:off x="3874100" y="901024"/>
              <a:ext cx="123800" cy="102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 upright="1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700"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</a:rPr>
                <a:t>RS</a:t>
              </a:r>
              <a:endParaRPr lang="en-US" sz="10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66" name="Freeform 65"/>
            <p:cNvSpPr>
              <a:spLocks noEditPoints="1"/>
            </p:cNvSpPr>
            <p:nvPr/>
          </p:nvSpPr>
          <p:spPr bwMode="auto">
            <a:xfrm>
              <a:off x="3453700" y="780421"/>
              <a:ext cx="222300" cy="155504"/>
            </a:xfrm>
            <a:custGeom>
              <a:avLst/>
              <a:gdLst>
                <a:gd name="T0" fmla="*/ 220345 w 350"/>
                <a:gd name="T1" fmla="*/ 0 h 245"/>
                <a:gd name="T2" fmla="*/ 31750 w 350"/>
                <a:gd name="T3" fmla="*/ 131445 h 245"/>
                <a:gd name="T4" fmla="*/ 33655 w 350"/>
                <a:gd name="T5" fmla="*/ 134620 h 245"/>
                <a:gd name="T6" fmla="*/ 222250 w 350"/>
                <a:gd name="T7" fmla="*/ 3175 h 245"/>
                <a:gd name="T8" fmla="*/ 220345 w 350"/>
                <a:gd name="T9" fmla="*/ 0 h 245"/>
                <a:gd name="T10" fmla="*/ 31115 w 350"/>
                <a:gd name="T11" fmla="*/ 123190 h 245"/>
                <a:gd name="T12" fmla="*/ 0 w 350"/>
                <a:gd name="T13" fmla="*/ 155575 h 245"/>
                <a:gd name="T14" fmla="*/ 41275 w 350"/>
                <a:gd name="T15" fmla="*/ 137795 h 245"/>
                <a:gd name="T16" fmla="*/ 31115 w 350"/>
                <a:gd name="T17" fmla="*/ 123190 h 24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0" h="245">
                  <a:moveTo>
                    <a:pt x="347" y="0"/>
                  </a:moveTo>
                  <a:lnTo>
                    <a:pt x="50" y="207"/>
                  </a:lnTo>
                  <a:lnTo>
                    <a:pt x="53" y="212"/>
                  </a:lnTo>
                  <a:lnTo>
                    <a:pt x="350" y="5"/>
                  </a:lnTo>
                  <a:lnTo>
                    <a:pt x="347" y="0"/>
                  </a:lnTo>
                  <a:close/>
                  <a:moveTo>
                    <a:pt x="49" y="194"/>
                  </a:moveTo>
                  <a:lnTo>
                    <a:pt x="0" y="245"/>
                  </a:lnTo>
                  <a:lnTo>
                    <a:pt x="65" y="217"/>
                  </a:lnTo>
                  <a:lnTo>
                    <a:pt x="49" y="194"/>
                  </a:lnTo>
                  <a:close/>
                </a:path>
              </a:pathLst>
            </a:custGeom>
            <a:solidFill>
              <a:srgbClr val="58585A"/>
            </a:solidFill>
            <a:ln w="0">
              <a:solidFill>
                <a:srgbClr val="58585A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7" name="Freeform 66"/>
            <p:cNvSpPr>
              <a:spLocks noEditPoints="1"/>
            </p:cNvSpPr>
            <p:nvPr/>
          </p:nvSpPr>
          <p:spPr bwMode="auto">
            <a:xfrm>
              <a:off x="3397200" y="946725"/>
              <a:ext cx="270500" cy="41301"/>
            </a:xfrm>
            <a:custGeom>
              <a:avLst/>
              <a:gdLst>
                <a:gd name="T0" fmla="*/ 269875 w 426"/>
                <a:gd name="T1" fmla="*/ 0 h 65"/>
                <a:gd name="T2" fmla="*/ 39370 w 426"/>
                <a:gd name="T3" fmla="*/ 31115 h 65"/>
                <a:gd name="T4" fmla="*/ 40005 w 426"/>
                <a:gd name="T5" fmla="*/ 34290 h 65"/>
                <a:gd name="T6" fmla="*/ 270510 w 426"/>
                <a:gd name="T7" fmla="*/ 3175 h 65"/>
                <a:gd name="T8" fmla="*/ 269875 w 426"/>
                <a:gd name="T9" fmla="*/ 0 h 65"/>
                <a:gd name="T10" fmla="*/ 42545 w 426"/>
                <a:gd name="T11" fmla="*/ 23495 h 65"/>
                <a:gd name="T12" fmla="*/ 0 w 426"/>
                <a:gd name="T13" fmla="*/ 38100 h 65"/>
                <a:gd name="T14" fmla="*/ 45085 w 426"/>
                <a:gd name="T15" fmla="*/ 41275 h 65"/>
                <a:gd name="T16" fmla="*/ 42545 w 426"/>
                <a:gd name="T17" fmla="*/ 23495 h 6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26" h="65">
                  <a:moveTo>
                    <a:pt x="425" y="0"/>
                  </a:moveTo>
                  <a:lnTo>
                    <a:pt x="62" y="49"/>
                  </a:lnTo>
                  <a:lnTo>
                    <a:pt x="63" y="54"/>
                  </a:lnTo>
                  <a:lnTo>
                    <a:pt x="426" y="5"/>
                  </a:lnTo>
                  <a:lnTo>
                    <a:pt x="425" y="0"/>
                  </a:lnTo>
                  <a:close/>
                  <a:moveTo>
                    <a:pt x="67" y="37"/>
                  </a:moveTo>
                  <a:lnTo>
                    <a:pt x="0" y="60"/>
                  </a:lnTo>
                  <a:lnTo>
                    <a:pt x="71" y="65"/>
                  </a:lnTo>
                  <a:lnTo>
                    <a:pt x="67" y="37"/>
                  </a:lnTo>
                  <a:close/>
                </a:path>
              </a:pathLst>
            </a:custGeom>
            <a:solidFill>
              <a:srgbClr val="58585A"/>
            </a:solidFill>
            <a:ln w="0">
              <a:solidFill>
                <a:srgbClr val="58585A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68" name="Freeform 67"/>
            <p:cNvSpPr>
              <a:spLocks noEditPoints="1"/>
            </p:cNvSpPr>
            <p:nvPr/>
          </p:nvSpPr>
          <p:spPr bwMode="auto">
            <a:xfrm>
              <a:off x="2747600" y="161204"/>
              <a:ext cx="241900" cy="3200"/>
            </a:xfrm>
            <a:custGeom>
              <a:avLst/>
              <a:gdLst>
                <a:gd name="T0" fmla="*/ 0 w 381"/>
                <a:gd name="T1" fmla="*/ 0 h 5"/>
                <a:gd name="T2" fmla="*/ 13335 w 381"/>
                <a:gd name="T3" fmla="*/ 0 h 5"/>
                <a:gd name="T4" fmla="*/ 13335 w 381"/>
                <a:gd name="T5" fmla="*/ 3175 h 5"/>
                <a:gd name="T6" fmla="*/ 0 w 381"/>
                <a:gd name="T7" fmla="*/ 3175 h 5"/>
                <a:gd name="T8" fmla="*/ 0 w 381"/>
                <a:gd name="T9" fmla="*/ 0 h 5"/>
                <a:gd name="T10" fmla="*/ 23495 w 381"/>
                <a:gd name="T11" fmla="*/ 0 h 5"/>
                <a:gd name="T12" fmla="*/ 36830 w 381"/>
                <a:gd name="T13" fmla="*/ 0 h 5"/>
                <a:gd name="T14" fmla="*/ 36830 w 381"/>
                <a:gd name="T15" fmla="*/ 3175 h 5"/>
                <a:gd name="T16" fmla="*/ 23495 w 381"/>
                <a:gd name="T17" fmla="*/ 3175 h 5"/>
                <a:gd name="T18" fmla="*/ 23495 w 381"/>
                <a:gd name="T19" fmla="*/ 0 h 5"/>
                <a:gd name="T20" fmla="*/ 46990 w 381"/>
                <a:gd name="T21" fmla="*/ 0 h 5"/>
                <a:gd name="T22" fmla="*/ 60325 w 381"/>
                <a:gd name="T23" fmla="*/ 0 h 5"/>
                <a:gd name="T24" fmla="*/ 60325 w 381"/>
                <a:gd name="T25" fmla="*/ 3175 h 5"/>
                <a:gd name="T26" fmla="*/ 46990 w 381"/>
                <a:gd name="T27" fmla="*/ 3175 h 5"/>
                <a:gd name="T28" fmla="*/ 46990 w 381"/>
                <a:gd name="T29" fmla="*/ 0 h 5"/>
                <a:gd name="T30" fmla="*/ 69850 w 381"/>
                <a:gd name="T31" fmla="*/ 0 h 5"/>
                <a:gd name="T32" fmla="*/ 83185 w 381"/>
                <a:gd name="T33" fmla="*/ 0 h 5"/>
                <a:gd name="T34" fmla="*/ 83185 w 381"/>
                <a:gd name="T35" fmla="*/ 3175 h 5"/>
                <a:gd name="T36" fmla="*/ 69850 w 381"/>
                <a:gd name="T37" fmla="*/ 3175 h 5"/>
                <a:gd name="T38" fmla="*/ 69850 w 381"/>
                <a:gd name="T39" fmla="*/ 0 h 5"/>
                <a:gd name="T40" fmla="*/ 93345 w 381"/>
                <a:gd name="T41" fmla="*/ 0 h 5"/>
                <a:gd name="T42" fmla="*/ 106680 w 381"/>
                <a:gd name="T43" fmla="*/ 0 h 5"/>
                <a:gd name="T44" fmla="*/ 106680 w 381"/>
                <a:gd name="T45" fmla="*/ 3175 h 5"/>
                <a:gd name="T46" fmla="*/ 93345 w 381"/>
                <a:gd name="T47" fmla="*/ 3175 h 5"/>
                <a:gd name="T48" fmla="*/ 93345 w 381"/>
                <a:gd name="T49" fmla="*/ 0 h 5"/>
                <a:gd name="T50" fmla="*/ 116840 w 381"/>
                <a:gd name="T51" fmla="*/ 0 h 5"/>
                <a:gd name="T52" fmla="*/ 130175 w 381"/>
                <a:gd name="T53" fmla="*/ 0 h 5"/>
                <a:gd name="T54" fmla="*/ 130175 w 381"/>
                <a:gd name="T55" fmla="*/ 3175 h 5"/>
                <a:gd name="T56" fmla="*/ 116840 w 381"/>
                <a:gd name="T57" fmla="*/ 3175 h 5"/>
                <a:gd name="T58" fmla="*/ 116840 w 381"/>
                <a:gd name="T59" fmla="*/ 0 h 5"/>
                <a:gd name="T60" fmla="*/ 139700 w 381"/>
                <a:gd name="T61" fmla="*/ 0 h 5"/>
                <a:gd name="T62" fmla="*/ 153035 w 381"/>
                <a:gd name="T63" fmla="*/ 0 h 5"/>
                <a:gd name="T64" fmla="*/ 153035 w 381"/>
                <a:gd name="T65" fmla="*/ 3175 h 5"/>
                <a:gd name="T66" fmla="*/ 139700 w 381"/>
                <a:gd name="T67" fmla="*/ 3175 h 5"/>
                <a:gd name="T68" fmla="*/ 139700 w 381"/>
                <a:gd name="T69" fmla="*/ 0 h 5"/>
                <a:gd name="T70" fmla="*/ 163195 w 381"/>
                <a:gd name="T71" fmla="*/ 0 h 5"/>
                <a:gd name="T72" fmla="*/ 176530 w 381"/>
                <a:gd name="T73" fmla="*/ 0 h 5"/>
                <a:gd name="T74" fmla="*/ 176530 w 381"/>
                <a:gd name="T75" fmla="*/ 3175 h 5"/>
                <a:gd name="T76" fmla="*/ 163195 w 381"/>
                <a:gd name="T77" fmla="*/ 3175 h 5"/>
                <a:gd name="T78" fmla="*/ 163195 w 381"/>
                <a:gd name="T79" fmla="*/ 0 h 5"/>
                <a:gd name="T80" fmla="*/ 186690 w 381"/>
                <a:gd name="T81" fmla="*/ 0 h 5"/>
                <a:gd name="T82" fmla="*/ 200025 w 381"/>
                <a:gd name="T83" fmla="*/ 0 h 5"/>
                <a:gd name="T84" fmla="*/ 200025 w 381"/>
                <a:gd name="T85" fmla="*/ 3175 h 5"/>
                <a:gd name="T86" fmla="*/ 186690 w 381"/>
                <a:gd name="T87" fmla="*/ 3175 h 5"/>
                <a:gd name="T88" fmla="*/ 186690 w 381"/>
                <a:gd name="T89" fmla="*/ 0 h 5"/>
                <a:gd name="T90" fmla="*/ 210185 w 381"/>
                <a:gd name="T91" fmla="*/ 0 h 5"/>
                <a:gd name="T92" fmla="*/ 223520 w 381"/>
                <a:gd name="T93" fmla="*/ 0 h 5"/>
                <a:gd name="T94" fmla="*/ 223520 w 381"/>
                <a:gd name="T95" fmla="*/ 3175 h 5"/>
                <a:gd name="T96" fmla="*/ 210185 w 381"/>
                <a:gd name="T97" fmla="*/ 3175 h 5"/>
                <a:gd name="T98" fmla="*/ 210185 w 381"/>
                <a:gd name="T99" fmla="*/ 0 h 5"/>
                <a:gd name="T100" fmla="*/ 233680 w 381"/>
                <a:gd name="T101" fmla="*/ 0 h 5"/>
                <a:gd name="T102" fmla="*/ 241935 w 381"/>
                <a:gd name="T103" fmla="*/ 0 h 5"/>
                <a:gd name="T104" fmla="*/ 241935 w 381"/>
                <a:gd name="T105" fmla="*/ 3175 h 5"/>
                <a:gd name="T106" fmla="*/ 233680 w 381"/>
                <a:gd name="T107" fmla="*/ 3175 h 5"/>
                <a:gd name="T108" fmla="*/ 233680 w 381"/>
                <a:gd name="T109" fmla="*/ 0 h 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81" h="5">
                  <a:moveTo>
                    <a:pt x="0" y="0"/>
                  </a:moveTo>
                  <a:lnTo>
                    <a:pt x="21" y="0"/>
                  </a:lnTo>
                  <a:lnTo>
                    <a:pt x="21" y="5"/>
                  </a:lnTo>
                  <a:lnTo>
                    <a:pt x="0" y="5"/>
                  </a:lnTo>
                  <a:lnTo>
                    <a:pt x="0" y="0"/>
                  </a:lnTo>
                  <a:close/>
                  <a:moveTo>
                    <a:pt x="37" y="0"/>
                  </a:moveTo>
                  <a:lnTo>
                    <a:pt x="58" y="0"/>
                  </a:lnTo>
                  <a:lnTo>
                    <a:pt x="58" y="5"/>
                  </a:lnTo>
                  <a:lnTo>
                    <a:pt x="37" y="5"/>
                  </a:lnTo>
                  <a:lnTo>
                    <a:pt x="37" y="0"/>
                  </a:lnTo>
                  <a:close/>
                  <a:moveTo>
                    <a:pt x="74" y="0"/>
                  </a:moveTo>
                  <a:lnTo>
                    <a:pt x="95" y="0"/>
                  </a:lnTo>
                  <a:lnTo>
                    <a:pt x="95" y="5"/>
                  </a:lnTo>
                  <a:lnTo>
                    <a:pt x="74" y="5"/>
                  </a:lnTo>
                  <a:lnTo>
                    <a:pt x="74" y="0"/>
                  </a:lnTo>
                  <a:close/>
                  <a:moveTo>
                    <a:pt x="110" y="0"/>
                  </a:moveTo>
                  <a:lnTo>
                    <a:pt x="131" y="0"/>
                  </a:lnTo>
                  <a:lnTo>
                    <a:pt x="131" y="5"/>
                  </a:lnTo>
                  <a:lnTo>
                    <a:pt x="110" y="5"/>
                  </a:lnTo>
                  <a:lnTo>
                    <a:pt x="110" y="0"/>
                  </a:lnTo>
                  <a:close/>
                  <a:moveTo>
                    <a:pt x="147" y="0"/>
                  </a:moveTo>
                  <a:lnTo>
                    <a:pt x="168" y="0"/>
                  </a:lnTo>
                  <a:lnTo>
                    <a:pt x="168" y="5"/>
                  </a:lnTo>
                  <a:lnTo>
                    <a:pt x="147" y="5"/>
                  </a:lnTo>
                  <a:lnTo>
                    <a:pt x="147" y="0"/>
                  </a:lnTo>
                  <a:close/>
                  <a:moveTo>
                    <a:pt x="184" y="0"/>
                  </a:moveTo>
                  <a:lnTo>
                    <a:pt x="205" y="0"/>
                  </a:lnTo>
                  <a:lnTo>
                    <a:pt x="205" y="5"/>
                  </a:lnTo>
                  <a:lnTo>
                    <a:pt x="184" y="5"/>
                  </a:lnTo>
                  <a:lnTo>
                    <a:pt x="184" y="0"/>
                  </a:lnTo>
                  <a:close/>
                  <a:moveTo>
                    <a:pt x="220" y="0"/>
                  </a:moveTo>
                  <a:lnTo>
                    <a:pt x="241" y="0"/>
                  </a:lnTo>
                  <a:lnTo>
                    <a:pt x="241" y="5"/>
                  </a:lnTo>
                  <a:lnTo>
                    <a:pt x="220" y="5"/>
                  </a:lnTo>
                  <a:lnTo>
                    <a:pt x="220" y="0"/>
                  </a:lnTo>
                  <a:close/>
                  <a:moveTo>
                    <a:pt x="257" y="0"/>
                  </a:moveTo>
                  <a:lnTo>
                    <a:pt x="278" y="0"/>
                  </a:lnTo>
                  <a:lnTo>
                    <a:pt x="278" y="5"/>
                  </a:lnTo>
                  <a:lnTo>
                    <a:pt x="257" y="5"/>
                  </a:lnTo>
                  <a:lnTo>
                    <a:pt x="257" y="0"/>
                  </a:lnTo>
                  <a:close/>
                  <a:moveTo>
                    <a:pt x="294" y="0"/>
                  </a:moveTo>
                  <a:lnTo>
                    <a:pt x="315" y="0"/>
                  </a:lnTo>
                  <a:lnTo>
                    <a:pt x="315" y="5"/>
                  </a:lnTo>
                  <a:lnTo>
                    <a:pt x="294" y="5"/>
                  </a:lnTo>
                  <a:lnTo>
                    <a:pt x="294" y="0"/>
                  </a:lnTo>
                  <a:close/>
                  <a:moveTo>
                    <a:pt x="331" y="0"/>
                  </a:moveTo>
                  <a:lnTo>
                    <a:pt x="352" y="0"/>
                  </a:lnTo>
                  <a:lnTo>
                    <a:pt x="352" y="5"/>
                  </a:lnTo>
                  <a:lnTo>
                    <a:pt x="331" y="5"/>
                  </a:lnTo>
                  <a:lnTo>
                    <a:pt x="331" y="0"/>
                  </a:lnTo>
                  <a:close/>
                  <a:moveTo>
                    <a:pt x="368" y="0"/>
                  </a:moveTo>
                  <a:lnTo>
                    <a:pt x="381" y="0"/>
                  </a:lnTo>
                  <a:lnTo>
                    <a:pt x="381" y="5"/>
                  </a:lnTo>
                  <a:lnTo>
                    <a:pt x="368" y="5"/>
                  </a:lnTo>
                  <a:lnTo>
                    <a:pt x="368" y="0"/>
                  </a:lnTo>
                  <a:close/>
                </a:path>
              </a:pathLst>
            </a:custGeom>
            <a:solidFill>
              <a:srgbClr val="58585A"/>
            </a:solidFill>
            <a:ln w="0">
              <a:solidFill>
                <a:srgbClr val="58585A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cxnSp>
          <p:nvCxnSpPr>
            <p:cNvPr id="69" name="Line 68"/>
            <p:cNvCxnSpPr/>
            <p:nvPr/>
          </p:nvCxnSpPr>
          <p:spPr bwMode="auto">
            <a:xfrm>
              <a:off x="2707600" y="262807"/>
              <a:ext cx="793700" cy="0"/>
            </a:xfrm>
            <a:prstGeom prst="line">
              <a:avLst/>
            </a:prstGeom>
            <a:noFill/>
            <a:ln w="3175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0" name="Line 69"/>
            <p:cNvCxnSpPr/>
            <p:nvPr/>
          </p:nvCxnSpPr>
          <p:spPr bwMode="auto">
            <a:xfrm>
              <a:off x="2707600" y="1517040"/>
              <a:ext cx="793700" cy="0"/>
            </a:xfrm>
            <a:prstGeom prst="line">
              <a:avLst/>
            </a:prstGeom>
            <a:noFill/>
            <a:ln w="3175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" name="Line 70"/>
            <p:cNvCxnSpPr/>
            <p:nvPr/>
          </p:nvCxnSpPr>
          <p:spPr bwMode="auto">
            <a:xfrm flipV="1">
              <a:off x="3500100" y="262807"/>
              <a:ext cx="0" cy="1256734"/>
            </a:xfrm>
            <a:prstGeom prst="line">
              <a:avLst/>
            </a:prstGeom>
            <a:noFill/>
            <a:ln w="3175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2" name="Freeform 71"/>
            <p:cNvSpPr>
              <a:spLocks noEditPoints="1"/>
            </p:cNvSpPr>
            <p:nvPr/>
          </p:nvSpPr>
          <p:spPr bwMode="auto">
            <a:xfrm>
              <a:off x="3411800" y="270507"/>
              <a:ext cx="3200" cy="1249033"/>
            </a:xfrm>
            <a:custGeom>
              <a:avLst/>
              <a:gdLst>
                <a:gd name="T0" fmla="*/ 3175 w 5"/>
                <a:gd name="T1" fmla="*/ 1249045 h 1967"/>
                <a:gd name="T2" fmla="*/ 3175 w 5"/>
                <a:gd name="T3" fmla="*/ 1225550 h 1967"/>
                <a:gd name="T4" fmla="*/ 3175 w 5"/>
                <a:gd name="T5" fmla="*/ 1202055 h 1967"/>
                <a:gd name="T6" fmla="*/ 3175 w 5"/>
                <a:gd name="T7" fmla="*/ 1178560 h 1967"/>
                <a:gd name="T8" fmla="*/ 3175 w 5"/>
                <a:gd name="T9" fmla="*/ 1155700 h 1967"/>
                <a:gd name="T10" fmla="*/ 3175 w 5"/>
                <a:gd name="T11" fmla="*/ 1132205 h 1967"/>
                <a:gd name="T12" fmla="*/ 3175 w 5"/>
                <a:gd name="T13" fmla="*/ 1108710 h 1967"/>
                <a:gd name="T14" fmla="*/ 3175 w 5"/>
                <a:gd name="T15" fmla="*/ 1085850 h 1967"/>
                <a:gd name="T16" fmla="*/ 3175 w 5"/>
                <a:gd name="T17" fmla="*/ 1062355 h 1967"/>
                <a:gd name="T18" fmla="*/ 3175 w 5"/>
                <a:gd name="T19" fmla="*/ 1038860 h 1967"/>
                <a:gd name="T20" fmla="*/ 3175 w 5"/>
                <a:gd name="T21" fmla="*/ 1016000 h 1967"/>
                <a:gd name="T22" fmla="*/ 3175 w 5"/>
                <a:gd name="T23" fmla="*/ 992505 h 1967"/>
                <a:gd name="T24" fmla="*/ 3175 w 5"/>
                <a:gd name="T25" fmla="*/ 969010 h 1967"/>
                <a:gd name="T26" fmla="*/ 3175 w 5"/>
                <a:gd name="T27" fmla="*/ 945515 h 1967"/>
                <a:gd name="T28" fmla="*/ 3175 w 5"/>
                <a:gd name="T29" fmla="*/ 922020 h 1967"/>
                <a:gd name="T30" fmla="*/ 3175 w 5"/>
                <a:gd name="T31" fmla="*/ 899160 h 1967"/>
                <a:gd name="T32" fmla="*/ 3175 w 5"/>
                <a:gd name="T33" fmla="*/ 875665 h 1967"/>
                <a:gd name="T34" fmla="*/ 3175 w 5"/>
                <a:gd name="T35" fmla="*/ 852170 h 1967"/>
                <a:gd name="T36" fmla="*/ 3175 w 5"/>
                <a:gd name="T37" fmla="*/ 829310 h 1967"/>
                <a:gd name="T38" fmla="*/ 3175 w 5"/>
                <a:gd name="T39" fmla="*/ 805815 h 1967"/>
                <a:gd name="T40" fmla="*/ 3175 w 5"/>
                <a:gd name="T41" fmla="*/ 782320 h 1967"/>
                <a:gd name="T42" fmla="*/ 3175 w 5"/>
                <a:gd name="T43" fmla="*/ 758825 h 1967"/>
                <a:gd name="T44" fmla="*/ 3175 w 5"/>
                <a:gd name="T45" fmla="*/ 735965 h 1967"/>
                <a:gd name="T46" fmla="*/ 3175 w 5"/>
                <a:gd name="T47" fmla="*/ 712470 h 1967"/>
                <a:gd name="T48" fmla="*/ 3175 w 5"/>
                <a:gd name="T49" fmla="*/ 688975 h 1967"/>
                <a:gd name="T50" fmla="*/ 3175 w 5"/>
                <a:gd name="T51" fmla="*/ 666115 h 1967"/>
                <a:gd name="T52" fmla="*/ 3175 w 5"/>
                <a:gd name="T53" fmla="*/ 642620 h 1967"/>
                <a:gd name="T54" fmla="*/ 3175 w 5"/>
                <a:gd name="T55" fmla="*/ 619125 h 1967"/>
                <a:gd name="T56" fmla="*/ 3175 w 5"/>
                <a:gd name="T57" fmla="*/ 595630 h 1967"/>
                <a:gd name="T58" fmla="*/ 3175 w 5"/>
                <a:gd name="T59" fmla="*/ 572770 h 1967"/>
                <a:gd name="T60" fmla="*/ 3175 w 5"/>
                <a:gd name="T61" fmla="*/ 549275 h 1967"/>
                <a:gd name="T62" fmla="*/ 3175 w 5"/>
                <a:gd name="T63" fmla="*/ 525780 h 1967"/>
                <a:gd name="T64" fmla="*/ 3175 w 5"/>
                <a:gd name="T65" fmla="*/ 502920 h 1967"/>
                <a:gd name="T66" fmla="*/ 3175 w 5"/>
                <a:gd name="T67" fmla="*/ 479425 h 1967"/>
                <a:gd name="T68" fmla="*/ 3175 w 5"/>
                <a:gd name="T69" fmla="*/ 455930 h 1967"/>
                <a:gd name="T70" fmla="*/ 3175 w 5"/>
                <a:gd name="T71" fmla="*/ 433070 h 1967"/>
                <a:gd name="T72" fmla="*/ 3175 w 5"/>
                <a:gd name="T73" fmla="*/ 409575 h 1967"/>
                <a:gd name="T74" fmla="*/ 3175 w 5"/>
                <a:gd name="T75" fmla="*/ 386080 h 1967"/>
                <a:gd name="T76" fmla="*/ 3175 w 5"/>
                <a:gd name="T77" fmla="*/ 362585 h 1967"/>
                <a:gd name="T78" fmla="*/ 3175 w 5"/>
                <a:gd name="T79" fmla="*/ 339725 h 1967"/>
                <a:gd name="T80" fmla="*/ 3175 w 5"/>
                <a:gd name="T81" fmla="*/ 316230 h 1967"/>
                <a:gd name="T82" fmla="*/ 3175 w 5"/>
                <a:gd name="T83" fmla="*/ 292735 h 1967"/>
                <a:gd name="T84" fmla="*/ 3175 w 5"/>
                <a:gd name="T85" fmla="*/ 269240 h 1967"/>
                <a:gd name="T86" fmla="*/ 3175 w 5"/>
                <a:gd name="T87" fmla="*/ 246380 h 1967"/>
                <a:gd name="T88" fmla="*/ 3175 w 5"/>
                <a:gd name="T89" fmla="*/ 222885 h 1967"/>
                <a:gd name="T90" fmla="*/ 3175 w 5"/>
                <a:gd name="T91" fmla="*/ 199390 h 1967"/>
                <a:gd name="T92" fmla="*/ 3175 w 5"/>
                <a:gd name="T93" fmla="*/ 175895 h 1967"/>
                <a:gd name="T94" fmla="*/ 3175 w 5"/>
                <a:gd name="T95" fmla="*/ 153035 h 1967"/>
                <a:gd name="T96" fmla="*/ 3175 w 5"/>
                <a:gd name="T97" fmla="*/ 129540 h 1967"/>
                <a:gd name="T98" fmla="*/ 3175 w 5"/>
                <a:gd name="T99" fmla="*/ 106045 h 1967"/>
                <a:gd name="T100" fmla="*/ 3175 w 5"/>
                <a:gd name="T101" fmla="*/ 83185 h 1967"/>
                <a:gd name="T102" fmla="*/ 3175 w 5"/>
                <a:gd name="T103" fmla="*/ 59690 h 1967"/>
                <a:gd name="T104" fmla="*/ 3175 w 5"/>
                <a:gd name="T105" fmla="*/ 36195 h 1967"/>
                <a:gd name="T106" fmla="*/ 3175 w 5"/>
                <a:gd name="T107" fmla="*/ 13335 h 196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" h="1967">
                  <a:moveTo>
                    <a:pt x="5" y="1967"/>
                  </a:moveTo>
                  <a:lnTo>
                    <a:pt x="5" y="1946"/>
                  </a:lnTo>
                  <a:lnTo>
                    <a:pt x="0" y="1946"/>
                  </a:lnTo>
                  <a:lnTo>
                    <a:pt x="0" y="1967"/>
                  </a:lnTo>
                  <a:lnTo>
                    <a:pt x="5" y="1967"/>
                  </a:lnTo>
                  <a:close/>
                  <a:moveTo>
                    <a:pt x="5" y="1930"/>
                  </a:moveTo>
                  <a:lnTo>
                    <a:pt x="5" y="1909"/>
                  </a:lnTo>
                  <a:lnTo>
                    <a:pt x="0" y="1909"/>
                  </a:lnTo>
                  <a:lnTo>
                    <a:pt x="0" y="1930"/>
                  </a:lnTo>
                  <a:lnTo>
                    <a:pt x="5" y="1930"/>
                  </a:lnTo>
                  <a:close/>
                  <a:moveTo>
                    <a:pt x="5" y="1893"/>
                  </a:moveTo>
                  <a:lnTo>
                    <a:pt x="5" y="1872"/>
                  </a:lnTo>
                  <a:lnTo>
                    <a:pt x="0" y="1872"/>
                  </a:lnTo>
                  <a:lnTo>
                    <a:pt x="0" y="1893"/>
                  </a:lnTo>
                  <a:lnTo>
                    <a:pt x="5" y="1893"/>
                  </a:lnTo>
                  <a:close/>
                  <a:moveTo>
                    <a:pt x="5" y="1856"/>
                  </a:moveTo>
                  <a:lnTo>
                    <a:pt x="5" y="1835"/>
                  </a:lnTo>
                  <a:lnTo>
                    <a:pt x="0" y="1835"/>
                  </a:lnTo>
                  <a:lnTo>
                    <a:pt x="0" y="1856"/>
                  </a:lnTo>
                  <a:lnTo>
                    <a:pt x="5" y="1856"/>
                  </a:lnTo>
                  <a:close/>
                  <a:moveTo>
                    <a:pt x="5" y="1820"/>
                  </a:moveTo>
                  <a:lnTo>
                    <a:pt x="5" y="1799"/>
                  </a:lnTo>
                  <a:lnTo>
                    <a:pt x="0" y="1799"/>
                  </a:lnTo>
                  <a:lnTo>
                    <a:pt x="0" y="1820"/>
                  </a:lnTo>
                  <a:lnTo>
                    <a:pt x="5" y="1820"/>
                  </a:lnTo>
                  <a:close/>
                  <a:moveTo>
                    <a:pt x="5" y="1783"/>
                  </a:moveTo>
                  <a:lnTo>
                    <a:pt x="5" y="1762"/>
                  </a:lnTo>
                  <a:lnTo>
                    <a:pt x="0" y="1762"/>
                  </a:lnTo>
                  <a:lnTo>
                    <a:pt x="0" y="1783"/>
                  </a:lnTo>
                  <a:lnTo>
                    <a:pt x="5" y="1783"/>
                  </a:lnTo>
                  <a:close/>
                  <a:moveTo>
                    <a:pt x="5" y="1746"/>
                  </a:moveTo>
                  <a:lnTo>
                    <a:pt x="5" y="1725"/>
                  </a:lnTo>
                  <a:lnTo>
                    <a:pt x="0" y="1725"/>
                  </a:lnTo>
                  <a:lnTo>
                    <a:pt x="0" y="1746"/>
                  </a:lnTo>
                  <a:lnTo>
                    <a:pt x="5" y="1746"/>
                  </a:lnTo>
                  <a:close/>
                  <a:moveTo>
                    <a:pt x="5" y="1710"/>
                  </a:moveTo>
                  <a:lnTo>
                    <a:pt x="5" y="1689"/>
                  </a:lnTo>
                  <a:lnTo>
                    <a:pt x="0" y="1689"/>
                  </a:lnTo>
                  <a:lnTo>
                    <a:pt x="0" y="1710"/>
                  </a:lnTo>
                  <a:lnTo>
                    <a:pt x="5" y="1710"/>
                  </a:lnTo>
                  <a:close/>
                  <a:moveTo>
                    <a:pt x="5" y="1673"/>
                  </a:moveTo>
                  <a:lnTo>
                    <a:pt x="5" y="1652"/>
                  </a:lnTo>
                  <a:lnTo>
                    <a:pt x="0" y="1652"/>
                  </a:lnTo>
                  <a:lnTo>
                    <a:pt x="0" y="1673"/>
                  </a:lnTo>
                  <a:lnTo>
                    <a:pt x="5" y="1673"/>
                  </a:lnTo>
                  <a:close/>
                  <a:moveTo>
                    <a:pt x="5" y="1636"/>
                  </a:moveTo>
                  <a:lnTo>
                    <a:pt x="5" y="1615"/>
                  </a:lnTo>
                  <a:lnTo>
                    <a:pt x="0" y="1615"/>
                  </a:lnTo>
                  <a:lnTo>
                    <a:pt x="0" y="1636"/>
                  </a:lnTo>
                  <a:lnTo>
                    <a:pt x="5" y="1636"/>
                  </a:lnTo>
                  <a:close/>
                  <a:moveTo>
                    <a:pt x="5" y="1600"/>
                  </a:moveTo>
                  <a:lnTo>
                    <a:pt x="5" y="1578"/>
                  </a:lnTo>
                  <a:lnTo>
                    <a:pt x="0" y="1578"/>
                  </a:lnTo>
                  <a:lnTo>
                    <a:pt x="0" y="1600"/>
                  </a:lnTo>
                  <a:lnTo>
                    <a:pt x="5" y="1600"/>
                  </a:lnTo>
                  <a:close/>
                  <a:moveTo>
                    <a:pt x="5" y="1563"/>
                  </a:moveTo>
                  <a:lnTo>
                    <a:pt x="5" y="1542"/>
                  </a:lnTo>
                  <a:lnTo>
                    <a:pt x="0" y="1542"/>
                  </a:lnTo>
                  <a:lnTo>
                    <a:pt x="0" y="1563"/>
                  </a:lnTo>
                  <a:lnTo>
                    <a:pt x="5" y="1563"/>
                  </a:lnTo>
                  <a:close/>
                  <a:moveTo>
                    <a:pt x="5" y="1526"/>
                  </a:moveTo>
                  <a:lnTo>
                    <a:pt x="5" y="1505"/>
                  </a:lnTo>
                  <a:lnTo>
                    <a:pt x="0" y="1505"/>
                  </a:lnTo>
                  <a:lnTo>
                    <a:pt x="0" y="1526"/>
                  </a:lnTo>
                  <a:lnTo>
                    <a:pt x="5" y="1526"/>
                  </a:lnTo>
                  <a:close/>
                  <a:moveTo>
                    <a:pt x="5" y="1489"/>
                  </a:moveTo>
                  <a:lnTo>
                    <a:pt x="5" y="1468"/>
                  </a:lnTo>
                  <a:lnTo>
                    <a:pt x="0" y="1468"/>
                  </a:lnTo>
                  <a:lnTo>
                    <a:pt x="0" y="1489"/>
                  </a:lnTo>
                  <a:lnTo>
                    <a:pt x="5" y="1489"/>
                  </a:lnTo>
                  <a:close/>
                  <a:moveTo>
                    <a:pt x="5" y="1452"/>
                  </a:moveTo>
                  <a:lnTo>
                    <a:pt x="5" y="1432"/>
                  </a:lnTo>
                  <a:lnTo>
                    <a:pt x="0" y="1432"/>
                  </a:lnTo>
                  <a:lnTo>
                    <a:pt x="0" y="1452"/>
                  </a:lnTo>
                  <a:lnTo>
                    <a:pt x="5" y="1452"/>
                  </a:lnTo>
                  <a:close/>
                  <a:moveTo>
                    <a:pt x="5" y="1416"/>
                  </a:moveTo>
                  <a:lnTo>
                    <a:pt x="5" y="1395"/>
                  </a:lnTo>
                  <a:lnTo>
                    <a:pt x="0" y="1395"/>
                  </a:lnTo>
                  <a:lnTo>
                    <a:pt x="0" y="1416"/>
                  </a:lnTo>
                  <a:lnTo>
                    <a:pt x="5" y="1416"/>
                  </a:lnTo>
                  <a:close/>
                  <a:moveTo>
                    <a:pt x="5" y="1379"/>
                  </a:moveTo>
                  <a:lnTo>
                    <a:pt x="5" y="1358"/>
                  </a:lnTo>
                  <a:lnTo>
                    <a:pt x="0" y="1358"/>
                  </a:lnTo>
                  <a:lnTo>
                    <a:pt x="0" y="1379"/>
                  </a:lnTo>
                  <a:lnTo>
                    <a:pt x="5" y="1379"/>
                  </a:lnTo>
                  <a:close/>
                  <a:moveTo>
                    <a:pt x="5" y="1342"/>
                  </a:moveTo>
                  <a:lnTo>
                    <a:pt x="5" y="1321"/>
                  </a:lnTo>
                  <a:lnTo>
                    <a:pt x="0" y="1321"/>
                  </a:lnTo>
                  <a:lnTo>
                    <a:pt x="0" y="1342"/>
                  </a:lnTo>
                  <a:lnTo>
                    <a:pt x="5" y="1342"/>
                  </a:lnTo>
                  <a:close/>
                  <a:moveTo>
                    <a:pt x="5" y="1306"/>
                  </a:moveTo>
                  <a:lnTo>
                    <a:pt x="5" y="1285"/>
                  </a:lnTo>
                  <a:lnTo>
                    <a:pt x="0" y="1285"/>
                  </a:lnTo>
                  <a:lnTo>
                    <a:pt x="0" y="1306"/>
                  </a:lnTo>
                  <a:lnTo>
                    <a:pt x="5" y="1306"/>
                  </a:lnTo>
                  <a:close/>
                  <a:moveTo>
                    <a:pt x="5" y="1269"/>
                  </a:moveTo>
                  <a:lnTo>
                    <a:pt x="5" y="1248"/>
                  </a:lnTo>
                  <a:lnTo>
                    <a:pt x="0" y="1248"/>
                  </a:lnTo>
                  <a:lnTo>
                    <a:pt x="0" y="1269"/>
                  </a:lnTo>
                  <a:lnTo>
                    <a:pt x="5" y="1269"/>
                  </a:lnTo>
                  <a:close/>
                  <a:moveTo>
                    <a:pt x="5" y="1232"/>
                  </a:moveTo>
                  <a:lnTo>
                    <a:pt x="5" y="1211"/>
                  </a:lnTo>
                  <a:lnTo>
                    <a:pt x="0" y="1211"/>
                  </a:lnTo>
                  <a:lnTo>
                    <a:pt x="0" y="1232"/>
                  </a:lnTo>
                  <a:lnTo>
                    <a:pt x="5" y="1232"/>
                  </a:lnTo>
                  <a:close/>
                  <a:moveTo>
                    <a:pt x="5" y="1195"/>
                  </a:moveTo>
                  <a:lnTo>
                    <a:pt x="5" y="1174"/>
                  </a:lnTo>
                  <a:lnTo>
                    <a:pt x="0" y="1174"/>
                  </a:lnTo>
                  <a:lnTo>
                    <a:pt x="0" y="1195"/>
                  </a:lnTo>
                  <a:lnTo>
                    <a:pt x="5" y="1195"/>
                  </a:lnTo>
                  <a:close/>
                  <a:moveTo>
                    <a:pt x="5" y="1159"/>
                  </a:moveTo>
                  <a:lnTo>
                    <a:pt x="5" y="1138"/>
                  </a:lnTo>
                  <a:lnTo>
                    <a:pt x="0" y="1138"/>
                  </a:lnTo>
                  <a:lnTo>
                    <a:pt x="0" y="1159"/>
                  </a:lnTo>
                  <a:lnTo>
                    <a:pt x="5" y="1159"/>
                  </a:lnTo>
                  <a:close/>
                  <a:moveTo>
                    <a:pt x="5" y="1122"/>
                  </a:moveTo>
                  <a:lnTo>
                    <a:pt x="5" y="1101"/>
                  </a:lnTo>
                  <a:lnTo>
                    <a:pt x="0" y="1101"/>
                  </a:lnTo>
                  <a:lnTo>
                    <a:pt x="0" y="1122"/>
                  </a:lnTo>
                  <a:lnTo>
                    <a:pt x="5" y="1122"/>
                  </a:lnTo>
                  <a:close/>
                  <a:moveTo>
                    <a:pt x="5" y="1085"/>
                  </a:moveTo>
                  <a:lnTo>
                    <a:pt x="5" y="1064"/>
                  </a:lnTo>
                  <a:lnTo>
                    <a:pt x="0" y="1064"/>
                  </a:lnTo>
                  <a:lnTo>
                    <a:pt x="0" y="1085"/>
                  </a:lnTo>
                  <a:lnTo>
                    <a:pt x="5" y="1085"/>
                  </a:lnTo>
                  <a:close/>
                  <a:moveTo>
                    <a:pt x="5" y="1049"/>
                  </a:moveTo>
                  <a:lnTo>
                    <a:pt x="5" y="1028"/>
                  </a:lnTo>
                  <a:lnTo>
                    <a:pt x="0" y="1028"/>
                  </a:lnTo>
                  <a:lnTo>
                    <a:pt x="0" y="1049"/>
                  </a:lnTo>
                  <a:lnTo>
                    <a:pt x="5" y="1049"/>
                  </a:lnTo>
                  <a:close/>
                  <a:moveTo>
                    <a:pt x="5" y="1012"/>
                  </a:moveTo>
                  <a:lnTo>
                    <a:pt x="5" y="991"/>
                  </a:lnTo>
                  <a:lnTo>
                    <a:pt x="0" y="991"/>
                  </a:lnTo>
                  <a:lnTo>
                    <a:pt x="0" y="1012"/>
                  </a:lnTo>
                  <a:lnTo>
                    <a:pt x="5" y="1012"/>
                  </a:lnTo>
                  <a:close/>
                  <a:moveTo>
                    <a:pt x="5" y="975"/>
                  </a:moveTo>
                  <a:lnTo>
                    <a:pt x="5" y="954"/>
                  </a:lnTo>
                  <a:lnTo>
                    <a:pt x="0" y="954"/>
                  </a:lnTo>
                  <a:lnTo>
                    <a:pt x="0" y="975"/>
                  </a:lnTo>
                  <a:lnTo>
                    <a:pt x="5" y="975"/>
                  </a:lnTo>
                  <a:close/>
                  <a:moveTo>
                    <a:pt x="5" y="938"/>
                  </a:moveTo>
                  <a:lnTo>
                    <a:pt x="5" y="917"/>
                  </a:lnTo>
                  <a:lnTo>
                    <a:pt x="0" y="917"/>
                  </a:lnTo>
                  <a:lnTo>
                    <a:pt x="0" y="938"/>
                  </a:lnTo>
                  <a:lnTo>
                    <a:pt x="5" y="938"/>
                  </a:lnTo>
                  <a:close/>
                  <a:moveTo>
                    <a:pt x="5" y="902"/>
                  </a:moveTo>
                  <a:lnTo>
                    <a:pt x="5" y="881"/>
                  </a:lnTo>
                  <a:lnTo>
                    <a:pt x="0" y="881"/>
                  </a:lnTo>
                  <a:lnTo>
                    <a:pt x="0" y="902"/>
                  </a:lnTo>
                  <a:lnTo>
                    <a:pt x="5" y="902"/>
                  </a:lnTo>
                  <a:close/>
                  <a:moveTo>
                    <a:pt x="5" y="865"/>
                  </a:moveTo>
                  <a:lnTo>
                    <a:pt x="5" y="844"/>
                  </a:lnTo>
                  <a:lnTo>
                    <a:pt x="0" y="844"/>
                  </a:lnTo>
                  <a:lnTo>
                    <a:pt x="0" y="865"/>
                  </a:lnTo>
                  <a:lnTo>
                    <a:pt x="5" y="865"/>
                  </a:lnTo>
                  <a:close/>
                  <a:moveTo>
                    <a:pt x="5" y="828"/>
                  </a:moveTo>
                  <a:lnTo>
                    <a:pt x="5" y="807"/>
                  </a:lnTo>
                  <a:lnTo>
                    <a:pt x="0" y="807"/>
                  </a:lnTo>
                  <a:lnTo>
                    <a:pt x="0" y="828"/>
                  </a:lnTo>
                  <a:lnTo>
                    <a:pt x="5" y="828"/>
                  </a:lnTo>
                  <a:close/>
                  <a:moveTo>
                    <a:pt x="5" y="792"/>
                  </a:moveTo>
                  <a:lnTo>
                    <a:pt x="5" y="771"/>
                  </a:lnTo>
                  <a:lnTo>
                    <a:pt x="0" y="771"/>
                  </a:lnTo>
                  <a:lnTo>
                    <a:pt x="0" y="792"/>
                  </a:lnTo>
                  <a:lnTo>
                    <a:pt x="5" y="792"/>
                  </a:lnTo>
                  <a:close/>
                  <a:moveTo>
                    <a:pt x="5" y="755"/>
                  </a:moveTo>
                  <a:lnTo>
                    <a:pt x="5" y="734"/>
                  </a:lnTo>
                  <a:lnTo>
                    <a:pt x="0" y="734"/>
                  </a:lnTo>
                  <a:lnTo>
                    <a:pt x="0" y="755"/>
                  </a:lnTo>
                  <a:lnTo>
                    <a:pt x="5" y="755"/>
                  </a:lnTo>
                  <a:close/>
                  <a:moveTo>
                    <a:pt x="5" y="718"/>
                  </a:moveTo>
                  <a:lnTo>
                    <a:pt x="5" y="697"/>
                  </a:lnTo>
                  <a:lnTo>
                    <a:pt x="0" y="697"/>
                  </a:lnTo>
                  <a:lnTo>
                    <a:pt x="0" y="718"/>
                  </a:lnTo>
                  <a:lnTo>
                    <a:pt x="5" y="718"/>
                  </a:lnTo>
                  <a:close/>
                  <a:moveTo>
                    <a:pt x="5" y="682"/>
                  </a:moveTo>
                  <a:lnTo>
                    <a:pt x="5" y="661"/>
                  </a:lnTo>
                  <a:lnTo>
                    <a:pt x="0" y="661"/>
                  </a:lnTo>
                  <a:lnTo>
                    <a:pt x="0" y="682"/>
                  </a:lnTo>
                  <a:lnTo>
                    <a:pt x="5" y="682"/>
                  </a:lnTo>
                  <a:close/>
                  <a:moveTo>
                    <a:pt x="5" y="645"/>
                  </a:moveTo>
                  <a:lnTo>
                    <a:pt x="5" y="624"/>
                  </a:lnTo>
                  <a:lnTo>
                    <a:pt x="0" y="624"/>
                  </a:lnTo>
                  <a:lnTo>
                    <a:pt x="0" y="645"/>
                  </a:lnTo>
                  <a:lnTo>
                    <a:pt x="5" y="645"/>
                  </a:lnTo>
                  <a:close/>
                  <a:moveTo>
                    <a:pt x="5" y="608"/>
                  </a:moveTo>
                  <a:lnTo>
                    <a:pt x="5" y="587"/>
                  </a:lnTo>
                  <a:lnTo>
                    <a:pt x="0" y="587"/>
                  </a:lnTo>
                  <a:lnTo>
                    <a:pt x="0" y="608"/>
                  </a:lnTo>
                  <a:lnTo>
                    <a:pt x="5" y="608"/>
                  </a:lnTo>
                  <a:close/>
                  <a:moveTo>
                    <a:pt x="5" y="571"/>
                  </a:moveTo>
                  <a:lnTo>
                    <a:pt x="5" y="550"/>
                  </a:lnTo>
                  <a:lnTo>
                    <a:pt x="0" y="550"/>
                  </a:lnTo>
                  <a:lnTo>
                    <a:pt x="0" y="571"/>
                  </a:lnTo>
                  <a:lnTo>
                    <a:pt x="5" y="571"/>
                  </a:lnTo>
                  <a:close/>
                  <a:moveTo>
                    <a:pt x="5" y="535"/>
                  </a:moveTo>
                  <a:lnTo>
                    <a:pt x="5" y="514"/>
                  </a:lnTo>
                  <a:lnTo>
                    <a:pt x="0" y="514"/>
                  </a:lnTo>
                  <a:lnTo>
                    <a:pt x="0" y="535"/>
                  </a:lnTo>
                  <a:lnTo>
                    <a:pt x="5" y="535"/>
                  </a:lnTo>
                  <a:close/>
                  <a:moveTo>
                    <a:pt x="5" y="498"/>
                  </a:moveTo>
                  <a:lnTo>
                    <a:pt x="5" y="477"/>
                  </a:lnTo>
                  <a:lnTo>
                    <a:pt x="0" y="477"/>
                  </a:lnTo>
                  <a:lnTo>
                    <a:pt x="0" y="498"/>
                  </a:lnTo>
                  <a:lnTo>
                    <a:pt x="5" y="498"/>
                  </a:lnTo>
                  <a:close/>
                  <a:moveTo>
                    <a:pt x="5" y="461"/>
                  </a:moveTo>
                  <a:lnTo>
                    <a:pt x="5" y="440"/>
                  </a:lnTo>
                  <a:lnTo>
                    <a:pt x="0" y="440"/>
                  </a:lnTo>
                  <a:lnTo>
                    <a:pt x="0" y="461"/>
                  </a:lnTo>
                  <a:lnTo>
                    <a:pt x="5" y="461"/>
                  </a:lnTo>
                  <a:close/>
                  <a:moveTo>
                    <a:pt x="5" y="424"/>
                  </a:moveTo>
                  <a:lnTo>
                    <a:pt x="5" y="404"/>
                  </a:lnTo>
                  <a:lnTo>
                    <a:pt x="0" y="404"/>
                  </a:lnTo>
                  <a:lnTo>
                    <a:pt x="0" y="424"/>
                  </a:lnTo>
                  <a:lnTo>
                    <a:pt x="5" y="424"/>
                  </a:lnTo>
                  <a:close/>
                  <a:moveTo>
                    <a:pt x="5" y="388"/>
                  </a:moveTo>
                  <a:lnTo>
                    <a:pt x="5" y="367"/>
                  </a:lnTo>
                  <a:lnTo>
                    <a:pt x="0" y="367"/>
                  </a:lnTo>
                  <a:lnTo>
                    <a:pt x="0" y="388"/>
                  </a:lnTo>
                  <a:lnTo>
                    <a:pt x="5" y="388"/>
                  </a:lnTo>
                  <a:close/>
                  <a:moveTo>
                    <a:pt x="5" y="351"/>
                  </a:moveTo>
                  <a:lnTo>
                    <a:pt x="5" y="330"/>
                  </a:lnTo>
                  <a:lnTo>
                    <a:pt x="0" y="330"/>
                  </a:lnTo>
                  <a:lnTo>
                    <a:pt x="0" y="351"/>
                  </a:lnTo>
                  <a:lnTo>
                    <a:pt x="5" y="351"/>
                  </a:lnTo>
                  <a:close/>
                  <a:moveTo>
                    <a:pt x="5" y="314"/>
                  </a:moveTo>
                  <a:lnTo>
                    <a:pt x="5" y="293"/>
                  </a:lnTo>
                  <a:lnTo>
                    <a:pt x="0" y="293"/>
                  </a:lnTo>
                  <a:lnTo>
                    <a:pt x="0" y="314"/>
                  </a:lnTo>
                  <a:lnTo>
                    <a:pt x="5" y="314"/>
                  </a:lnTo>
                  <a:close/>
                  <a:moveTo>
                    <a:pt x="5" y="277"/>
                  </a:moveTo>
                  <a:lnTo>
                    <a:pt x="5" y="256"/>
                  </a:lnTo>
                  <a:lnTo>
                    <a:pt x="0" y="256"/>
                  </a:lnTo>
                  <a:lnTo>
                    <a:pt x="0" y="277"/>
                  </a:lnTo>
                  <a:lnTo>
                    <a:pt x="5" y="277"/>
                  </a:lnTo>
                  <a:close/>
                  <a:moveTo>
                    <a:pt x="5" y="241"/>
                  </a:moveTo>
                  <a:lnTo>
                    <a:pt x="5" y="220"/>
                  </a:lnTo>
                  <a:lnTo>
                    <a:pt x="0" y="220"/>
                  </a:lnTo>
                  <a:lnTo>
                    <a:pt x="0" y="241"/>
                  </a:lnTo>
                  <a:lnTo>
                    <a:pt x="5" y="241"/>
                  </a:lnTo>
                  <a:close/>
                  <a:moveTo>
                    <a:pt x="5" y="204"/>
                  </a:moveTo>
                  <a:lnTo>
                    <a:pt x="5" y="183"/>
                  </a:lnTo>
                  <a:lnTo>
                    <a:pt x="0" y="183"/>
                  </a:lnTo>
                  <a:lnTo>
                    <a:pt x="0" y="204"/>
                  </a:lnTo>
                  <a:lnTo>
                    <a:pt x="5" y="204"/>
                  </a:lnTo>
                  <a:close/>
                  <a:moveTo>
                    <a:pt x="5" y="167"/>
                  </a:moveTo>
                  <a:lnTo>
                    <a:pt x="5" y="146"/>
                  </a:lnTo>
                  <a:lnTo>
                    <a:pt x="0" y="146"/>
                  </a:lnTo>
                  <a:lnTo>
                    <a:pt x="0" y="167"/>
                  </a:lnTo>
                  <a:lnTo>
                    <a:pt x="5" y="167"/>
                  </a:lnTo>
                  <a:close/>
                  <a:moveTo>
                    <a:pt x="5" y="131"/>
                  </a:moveTo>
                  <a:lnTo>
                    <a:pt x="5" y="110"/>
                  </a:lnTo>
                  <a:lnTo>
                    <a:pt x="0" y="110"/>
                  </a:lnTo>
                  <a:lnTo>
                    <a:pt x="0" y="131"/>
                  </a:lnTo>
                  <a:lnTo>
                    <a:pt x="5" y="131"/>
                  </a:lnTo>
                  <a:close/>
                  <a:moveTo>
                    <a:pt x="5" y="94"/>
                  </a:moveTo>
                  <a:lnTo>
                    <a:pt x="5" y="73"/>
                  </a:lnTo>
                  <a:lnTo>
                    <a:pt x="0" y="73"/>
                  </a:lnTo>
                  <a:lnTo>
                    <a:pt x="0" y="94"/>
                  </a:lnTo>
                  <a:lnTo>
                    <a:pt x="5" y="94"/>
                  </a:lnTo>
                  <a:close/>
                  <a:moveTo>
                    <a:pt x="5" y="57"/>
                  </a:moveTo>
                  <a:lnTo>
                    <a:pt x="5" y="36"/>
                  </a:lnTo>
                  <a:lnTo>
                    <a:pt x="0" y="36"/>
                  </a:lnTo>
                  <a:lnTo>
                    <a:pt x="0" y="57"/>
                  </a:lnTo>
                  <a:lnTo>
                    <a:pt x="5" y="57"/>
                  </a:lnTo>
                  <a:close/>
                  <a:moveTo>
                    <a:pt x="5" y="21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5" y="21"/>
                  </a:lnTo>
                  <a:close/>
                </a:path>
              </a:pathLst>
            </a:custGeom>
            <a:solidFill>
              <a:srgbClr val="58585A"/>
            </a:solidFill>
            <a:ln w="0">
              <a:solidFill>
                <a:srgbClr val="58585A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3" name="Rectangle 72"/>
            <p:cNvSpPr>
              <a:spLocks noChangeArrowheads="1"/>
            </p:cNvSpPr>
            <p:nvPr/>
          </p:nvSpPr>
          <p:spPr bwMode="auto">
            <a:xfrm>
              <a:off x="264100" y="1616043"/>
              <a:ext cx="193100" cy="102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 upright="1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700"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</a:rPr>
                <a:t>FDM</a:t>
              </a:r>
              <a:endParaRPr lang="en-US" sz="10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74" name="Rectangle 73"/>
            <p:cNvSpPr>
              <a:spLocks noChangeArrowheads="1"/>
            </p:cNvSpPr>
            <p:nvPr/>
          </p:nvSpPr>
          <p:spPr bwMode="auto">
            <a:xfrm>
              <a:off x="1600800" y="1616043"/>
              <a:ext cx="54600" cy="102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 upright="1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700"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</a:rPr>
                <a:t>T</a:t>
              </a:r>
              <a:endParaRPr lang="en-US" sz="10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75" name="Rectangle 74"/>
            <p:cNvSpPr>
              <a:spLocks noChangeArrowheads="1"/>
            </p:cNvSpPr>
            <p:nvPr/>
          </p:nvSpPr>
          <p:spPr bwMode="auto">
            <a:xfrm>
              <a:off x="1654100" y="1616043"/>
              <a:ext cx="138500" cy="102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 upright="1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700"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</a:rPr>
                <a:t>DM</a:t>
              </a:r>
              <a:endParaRPr lang="en-US" sz="10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76" name="Rectangle 75"/>
            <p:cNvSpPr>
              <a:spLocks noChangeArrowheads="1"/>
            </p:cNvSpPr>
            <p:nvPr/>
          </p:nvSpPr>
          <p:spPr bwMode="auto">
            <a:xfrm>
              <a:off x="3017500" y="1616043"/>
              <a:ext cx="193000" cy="102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 upright="1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700"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</a:rPr>
                <a:t>TDM </a:t>
              </a:r>
              <a:endParaRPr lang="en-US" sz="10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77" name="Rectangle 76"/>
            <p:cNvSpPr>
              <a:spLocks noChangeArrowheads="1"/>
            </p:cNvSpPr>
            <p:nvPr/>
          </p:nvSpPr>
          <p:spPr bwMode="auto">
            <a:xfrm>
              <a:off x="2717800" y="1722746"/>
              <a:ext cx="790500" cy="102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 upright="1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700"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</a:rPr>
                <a:t>with symbol splitting</a:t>
              </a:r>
              <a:endParaRPr lang="en-US" sz="10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78" name="Freeform 51"/>
            <p:cNvSpPr>
              <a:spLocks noEditPoints="1"/>
            </p:cNvSpPr>
            <p:nvPr/>
          </p:nvSpPr>
          <p:spPr bwMode="auto">
            <a:xfrm>
              <a:off x="4394200" y="154304"/>
              <a:ext cx="503500" cy="17700"/>
            </a:xfrm>
            <a:custGeom>
              <a:avLst/>
              <a:gdLst>
                <a:gd name="T0" fmla="*/ 0 w 793"/>
                <a:gd name="T1" fmla="*/ 6985 h 28"/>
                <a:gd name="T2" fmla="*/ 464185 w 793"/>
                <a:gd name="T3" fmla="*/ 6985 h 28"/>
                <a:gd name="T4" fmla="*/ 464185 w 793"/>
                <a:gd name="T5" fmla="*/ 10160 h 28"/>
                <a:gd name="T6" fmla="*/ 0 w 793"/>
                <a:gd name="T7" fmla="*/ 10160 h 28"/>
                <a:gd name="T8" fmla="*/ 0 w 793"/>
                <a:gd name="T9" fmla="*/ 6985 h 28"/>
                <a:gd name="T10" fmla="*/ 459740 w 793"/>
                <a:gd name="T11" fmla="*/ 0 h 28"/>
                <a:gd name="T12" fmla="*/ 503555 w 793"/>
                <a:gd name="T13" fmla="*/ 8890 h 28"/>
                <a:gd name="T14" fmla="*/ 459740 w 793"/>
                <a:gd name="T15" fmla="*/ 17780 h 28"/>
                <a:gd name="T16" fmla="*/ 459740 w 793"/>
                <a:gd name="T17" fmla="*/ 0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93" h="28">
                  <a:moveTo>
                    <a:pt x="0" y="11"/>
                  </a:moveTo>
                  <a:lnTo>
                    <a:pt x="731" y="11"/>
                  </a:lnTo>
                  <a:lnTo>
                    <a:pt x="731" y="16"/>
                  </a:lnTo>
                  <a:lnTo>
                    <a:pt x="0" y="16"/>
                  </a:lnTo>
                  <a:lnTo>
                    <a:pt x="0" y="11"/>
                  </a:lnTo>
                  <a:close/>
                  <a:moveTo>
                    <a:pt x="724" y="0"/>
                  </a:moveTo>
                  <a:lnTo>
                    <a:pt x="793" y="14"/>
                  </a:lnTo>
                  <a:lnTo>
                    <a:pt x="724" y="28"/>
                  </a:lnTo>
                  <a:lnTo>
                    <a:pt x="724" y="0"/>
                  </a:lnTo>
                  <a:close/>
                </a:path>
              </a:pathLst>
            </a:custGeom>
            <a:solidFill>
              <a:srgbClr val="58585A"/>
            </a:solidFill>
            <a:ln w="0">
              <a:solidFill>
                <a:srgbClr val="58585A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79" name="Freeform 52"/>
            <p:cNvSpPr>
              <a:spLocks noEditPoints="1"/>
            </p:cNvSpPr>
            <p:nvPr/>
          </p:nvSpPr>
          <p:spPr bwMode="auto">
            <a:xfrm>
              <a:off x="4730700" y="886424"/>
              <a:ext cx="167600" cy="3800"/>
            </a:xfrm>
            <a:custGeom>
              <a:avLst/>
              <a:gdLst>
                <a:gd name="T0" fmla="*/ 10160 w 264"/>
                <a:gd name="T1" fmla="*/ 0 h 6"/>
                <a:gd name="T2" fmla="*/ 0 w 264"/>
                <a:gd name="T3" fmla="*/ 3810 h 6"/>
                <a:gd name="T4" fmla="*/ 13335 w 264"/>
                <a:gd name="T5" fmla="*/ 0 h 6"/>
                <a:gd name="T6" fmla="*/ 23495 w 264"/>
                <a:gd name="T7" fmla="*/ 3810 h 6"/>
                <a:gd name="T8" fmla="*/ 13335 w 264"/>
                <a:gd name="T9" fmla="*/ 0 h 6"/>
                <a:gd name="T10" fmla="*/ 36830 w 264"/>
                <a:gd name="T11" fmla="*/ 0 h 6"/>
                <a:gd name="T12" fmla="*/ 26670 w 264"/>
                <a:gd name="T13" fmla="*/ 3810 h 6"/>
                <a:gd name="T14" fmla="*/ 40005 w 264"/>
                <a:gd name="T15" fmla="*/ 0 h 6"/>
                <a:gd name="T16" fmla="*/ 50165 w 264"/>
                <a:gd name="T17" fmla="*/ 3810 h 6"/>
                <a:gd name="T18" fmla="*/ 40005 w 264"/>
                <a:gd name="T19" fmla="*/ 0 h 6"/>
                <a:gd name="T20" fmla="*/ 63500 w 264"/>
                <a:gd name="T21" fmla="*/ 0 h 6"/>
                <a:gd name="T22" fmla="*/ 53340 w 264"/>
                <a:gd name="T23" fmla="*/ 3810 h 6"/>
                <a:gd name="T24" fmla="*/ 66675 w 264"/>
                <a:gd name="T25" fmla="*/ 0 h 6"/>
                <a:gd name="T26" fmla="*/ 76835 w 264"/>
                <a:gd name="T27" fmla="*/ 3810 h 6"/>
                <a:gd name="T28" fmla="*/ 66675 w 264"/>
                <a:gd name="T29" fmla="*/ 0 h 6"/>
                <a:gd name="T30" fmla="*/ 90170 w 264"/>
                <a:gd name="T31" fmla="*/ 0 h 6"/>
                <a:gd name="T32" fmla="*/ 80010 w 264"/>
                <a:gd name="T33" fmla="*/ 3810 h 6"/>
                <a:gd name="T34" fmla="*/ 93345 w 264"/>
                <a:gd name="T35" fmla="*/ 0 h 6"/>
                <a:gd name="T36" fmla="*/ 103505 w 264"/>
                <a:gd name="T37" fmla="*/ 3810 h 6"/>
                <a:gd name="T38" fmla="*/ 93345 w 264"/>
                <a:gd name="T39" fmla="*/ 0 h 6"/>
                <a:gd name="T40" fmla="*/ 116840 w 264"/>
                <a:gd name="T41" fmla="*/ 0 h 6"/>
                <a:gd name="T42" fmla="*/ 106680 w 264"/>
                <a:gd name="T43" fmla="*/ 3810 h 6"/>
                <a:gd name="T44" fmla="*/ 120015 w 264"/>
                <a:gd name="T45" fmla="*/ 0 h 6"/>
                <a:gd name="T46" fmla="*/ 130175 w 264"/>
                <a:gd name="T47" fmla="*/ 3810 h 6"/>
                <a:gd name="T48" fmla="*/ 120015 w 264"/>
                <a:gd name="T49" fmla="*/ 0 h 6"/>
                <a:gd name="T50" fmla="*/ 143510 w 264"/>
                <a:gd name="T51" fmla="*/ 0 h 6"/>
                <a:gd name="T52" fmla="*/ 133350 w 264"/>
                <a:gd name="T53" fmla="*/ 3810 h 6"/>
                <a:gd name="T54" fmla="*/ 146685 w 264"/>
                <a:gd name="T55" fmla="*/ 0 h 6"/>
                <a:gd name="T56" fmla="*/ 156845 w 264"/>
                <a:gd name="T57" fmla="*/ 3810 h 6"/>
                <a:gd name="T58" fmla="*/ 146685 w 264"/>
                <a:gd name="T59" fmla="*/ 0 h 6"/>
                <a:gd name="T60" fmla="*/ 167640 w 264"/>
                <a:gd name="T61" fmla="*/ 0 h 6"/>
                <a:gd name="T62" fmla="*/ 160020 w 264"/>
                <a:gd name="T63" fmla="*/ 3810 h 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64" h="6">
                  <a:moveTo>
                    <a:pt x="0" y="0"/>
                  </a:moveTo>
                  <a:lnTo>
                    <a:pt x="16" y="0"/>
                  </a:lnTo>
                  <a:lnTo>
                    <a:pt x="16" y="6"/>
                  </a:lnTo>
                  <a:lnTo>
                    <a:pt x="0" y="6"/>
                  </a:lnTo>
                  <a:lnTo>
                    <a:pt x="0" y="0"/>
                  </a:lnTo>
                  <a:close/>
                  <a:moveTo>
                    <a:pt x="21" y="0"/>
                  </a:moveTo>
                  <a:lnTo>
                    <a:pt x="37" y="0"/>
                  </a:lnTo>
                  <a:lnTo>
                    <a:pt x="37" y="6"/>
                  </a:lnTo>
                  <a:lnTo>
                    <a:pt x="21" y="6"/>
                  </a:lnTo>
                  <a:lnTo>
                    <a:pt x="21" y="0"/>
                  </a:lnTo>
                  <a:close/>
                  <a:moveTo>
                    <a:pt x="42" y="0"/>
                  </a:moveTo>
                  <a:lnTo>
                    <a:pt x="58" y="0"/>
                  </a:lnTo>
                  <a:lnTo>
                    <a:pt x="58" y="6"/>
                  </a:lnTo>
                  <a:lnTo>
                    <a:pt x="42" y="6"/>
                  </a:lnTo>
                  <a:lnTo>
                    <a:pt x="42" y="0"/>
                  </a:lnTo>
                  <a:close/>
                  <a:moveTo>
                    <a:pt x="63" y="0"/>
                  </a:moveTo>
                  <a:lnTo>
                    <a:pt x="79" y="0"/>
                  </a:lnTo>
                  <a:lnTo>
                    <a:pt x="79" y="6"/>
                  </a:lnTo>
                  <a:lnTo>
                    <a:pt x="63" y="6"/>
                  </a:lnTo>
                  <a:lnTo>
                    <a:pt x="63" y="0"/>
                  </a:lnTo>
                  <a:close/>
                  <a:moveTo>
                    <a:pt x="84" y="0"/>
                  </a:moveTo>
                  <a:lnTo>
                    <a:pt x="100" y="0"/>
                  </a:lnTo>
                  <a:lnTo>
                    <a:pt x="100" y="6"/>
                  </a:lnTo>
                  <a:lnTo>
                    <a:pt x="84" y="6"/>
                  </a:lnTo>
                  <a:lnTo>
                    <a:pt x="84" y="0"/>
                  </a:lnTo>
                  <a:close/>
                  <a:moveTo>
                    <a:pt x="105" y="0"/>
                  </a:moveTo>
                  <a:lnTo>
                    <a:pt x="121" y="0"/>
                  </a:lnTo>
                  <a:lnTo>
                    <a:pt x="121" y="6"/>
                  </a:lnTo>
                  <a:lnTo>
                    <a:pt x="105" y="6"/>
                  </a:lnTo>
                  <a:lnTo>
                    <a:pt x="105" y="0"/>
                  </a:lnTo>
                  <a:close/>
                  <a:moveTo>
                    <a:pt x="126" y="0"/>
                  </a:moveTo>
                  <a:lnTo>
                    <a:pt x="142" y="0"/>
                  </a:lnTo>
                  <a:lnTo>
                    <a:pt x="142" y="6"/>
                  </a:lnTo>
                  <a:lnTo>
                    <a:pt x="126" y="6"/>
                  </a:lnTo>
                  <a:lnTo>
                    <a:pt x="126" y="0"/>
                  </a:lnTo>
                  <a:close/>
                  <a:moveTo>
                    <a:pt x="147" y="0"/>
                  </a:moveTo>
                  <a:lnTo>
                    <a:pt x="163" y="0"/>
                  </a:lnTo>
                  <a:lnTo>
                    <a:pt x="163" y="6"/>
                  </a:lnTo>
                  <a:lnTo>
                    <a:pt x="147" y="6"/>
                  </a:lnTo>
                  <a:lnTo>
                    <a:pt x="147" y="0"/>
                  </a:lnTo>
                  <a:close/>
                  <a:moveTo>
                    <a:pt x="168" y="0"/>
                  </a:moveTo>
                  <a:lnTo>
                    <a:pt x="184" y="0"/>
                  </a:lnTo>
                  <a:lnTo>
                    <a:pt x="184" y="6"/>
                  </a:lnTo>
                  <a:lnTo>
                    <a:pt x="168" y="6"/>
                  </a:lnTo>
                  <a:lnTo>
                    <a:pt x="168" y="0"/>
                  </a:lnTo>
                  <a:close/>
                  <a:moveTo>
                    <a:pt x="189" y="0"/>
                  </a:moveTo>
                  <a:lnTo>
                    <a:pt x="205" y="0"/>
                  </a:lnTo>
                  <a:lnTo>
                    <a:pt x="205" y="6"/>
                  </a:lnTo>
                  <a:lnTo>
                    <a:pt x="189" y="6"/>
                  </a:lnTo>
                  <a:lnTo>
                    <a:pt x="189" y="0"/>
                  </a:lnTo>
                  <a:close/>
                  <a:moveTo>
                    <a:pt x="210" y="0"/>
                  </a:moveTo>
                  <a:lnTo>
                    <a:pt x="226" y="0"/>
                  </a:lnTo>
                  <a:lnTo>
                    <a:pt x="226" y="6"/>
                  </a:lnTo>
                  <a:lnTo>
                    <a:pt x="210" y="6"/>
                  </a:lnTo>
                  <a:lnTo>
                    <a:pt x="210" y="0"/>
                  </a:lnTo>
                  <a:close/>
                  <a:moveTo>
                    <a:pt x="231" y="0"/>
                  </a:moveTo>
                  <a:lnTo>
                    <a:pt x="247" y="0"/>
                  </a:lnTo>
                  <a:lnTo>
                    <a:pt x="247" y="6"/>
                  </a:lnTo>
                  <a:lnTo>
                    <a:pt x="231" y="6"/>
                  </a:lnTo>
                  <a:lnTo>
                    <a:pt x="231" y="0"/>
                  </a:lnTo>
                  <a:close/>
                  <a:moveTo>
                    <a:pt x="252" y="0"/>
                  </a:moveTo>
                  <a:lnTo>
                    <a:pt x="264" y="0"/>
                  </a:lnTo>
                  <a:lnTo>
                    <a:pt x="264" y="6"/>
                  </a:lnTo>
                  <a:lnTo>
                    <a:pt x="252" y="6"/>
                  </a:lnTo>
                  <a:lnTo>
                    <a:pt x="252" y="0"/>
                  </a:lnTo>
                  <a:close/>
                </a:path>
              </a:pathLst>
            </a:custGeom>
            <a:solidFill>
              <a:srgbClr val="58585A"/>
            </a:solidFill>
            <a:ln w="0">
              <a:solidFill>
                <a:srgbClr val="58585A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0" name="Freeform 53"/>
            <p:cNvSpPr>
              <a:spLocks noEditPoints="1"/>
            </p:cNvSpPr>
            <p:nvPr/>
          </p:nvSpPr>
          <p:spPr bwMode="auto">
            <a:xfrm>
              <a:off x="4730700" y="1202632"/>
              <a:ext cx="167600" cy="3200"/>
            </a:xfrm>
            <a:custGeom>
              <a:avLst/>
              <a:gdLst>
                <a:gd name="T0" fmla="*/ 10160 w 264"/>
                <a:gd name="T1" fmla="*/ 0 h 5"/>
                <a:gd name="T2" fmla="*/ 0 w 264"/>
                <a:gd name="T3" fmla="*/ 3175 h 5"/>
                <a:gd name="T4" fmla="*/ 13335 w 264"/>
                <a:gd name="T5" fmla="*/ 0 h 5"/>
                <a:gd name="T6" fmla="*/ 23495 w 264"/>
                <a:gd name="T7" fmla="*/ 3175 h 5"/>
                <a:gd name="T8" fmla="*/ 13335 w 264"/>
                <a:gd name="T9" fmla="*/ 0 h 5"/>
                <a:gd name="T10" fmla="*/ 36830 w 264"/>
                <a:gd name="T11" fmla="*/ 0 h 5"/>
                <a:gd name="T12" fmla="*/ 26670 w 264"/>
                <a:gd name="T13" fmla="*/ 3175 h 5"/>
                <a:gd name="T14" fmla="*/ 40005 w 264"/>
                <a:gd name="T15" fmla="*/ 0 h 5"/>
                <a:gd name="T16" fmla="*/ 50165 w 264"/>
                <a:gd name="T17" fmla="*/ 3175 h 5"/>
                <a:gd name="T18" fmla="*/ 40005 w 264"/>
                <a:gd name="T19" fmla="*/ 0 h 5"/>
                <a:gd name="T20" fmla="*/ 63500 w 264"/>
                <a:gd name="T21" fmla="*/ 0 h 5"/>
                <a:gd name="T22" fmla="*/ 53340 w 264"/>
                <a:gd name="T23" fmla="*/ 3175 h 5"/>
                <a:gd name="T24" fmla="*/ 66675 w 264"/>
                <a:gd name="T25" fmla="*/ 0 h 5"/>
                <a:gd name="T26" fmla="*/ 76835 w 264"/>
                <a:gd name="T27" fmla="*/ 3175 h 5"/>
                <a:gd name="T28" fmla="*/ 66675 w 264"/>
                <a:gd name="T29" fmla="*/ 0 h 5"/>
                <a:gd name="T30" fmla="*/ 90170 w 264"/>
                <a:gd name="T31" fmla="*/ 0 h 5"/>
                <a:gd name="T32" fmla="*/ 80010 w 264"/>
                <a:gd name="T33" fmla="*/ 3175 h 5"/>
                <a:gd name="T34" fmla="*/ 93345 w 264"/>
                <a:gd name="T35" fmla="*/ 0 h 5"/>
                <a:gd name="T36" fmla="*/ 103505 w 264"/>
                <a:gd name="T37" fmla="*/ 3175 h 5"/>
                <a:gd name="T38" fmla="*/ 93345 w 264"/>
                <a:gd name="T39" fmla="*/ 0 h 5"/>
                <a:gd name="T40" fmla="*/ 116840 w 264"/>
                <a:gd name="T41" fmla="*/ 0 h 5"/>
                <a:gd name="T42" fmla="*/ 106680 w 264"/>
                <a:gd name="T43" fmla="*/ 3175 h 5"/>
                <a:gd name="T44" fmla="*/ 120015 w 264"/>
                <a:gd name="T45" fmla="*/ 0 h 5"/>
                <a:gd name="T46" fmla="*/ 130175 w 264"/>
                <a:gd name="T47" fmla="*/ 3175 h 5"/>
                <a:gd name="T48" fmla="*/ 120015 w 264"/>
                <a:gd name="T49" fmla="*/ 0 h 5"/>
                <a:gd name="T50" fmla="*/ 143510 w 264"/>
                <a:gd name="T51" fmla="*/ 0 h 5"/>
                <a:gd name="T52" fmla="*/ 133350 w 264"/>
                <a:gd name="T53" fmla="*/ 3175 h 5"/>
                <a:gd name="T54" fmla="*/ 146685 w 264"/>
                <a:gd name="T55" fmla="*/ 0 h 5"/>
                <a:gd name="T56" fmla="*/ 156845 w 264"/>
                <a:gd name="T57" fmla="*/ 3175 h 5"/>
                <a:gd name="T58" fmla="*/ 146685 w 264"/>
                <a:gd name="T59" fmla="*/ 0 h 5"/>
                <a:gd name="T60" fmla="*/ 167640 w 264"/>
                <a:gd name="T61" fmla="*/ 0 h 5"/>
                <a:gd name="T62" fmla="*/ 160020 w 264"/>
                <a:gd name="T63" fmla="*/ 3175 h 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64" h="5">
                  <a:moveTo>
                    <a:pt x="0" y="0"/>
                  </a:moveTo>
                  <a:lnTo>
                    <a:pt x="16" y="0"/>
                  </a:lnTo>
                  <a:lnTo>
                    <a:pt x="16" y="5"/>
                  </a:lnTo>
                  <a:lnTo>
                    <a:pt x="0" y="5"/>
                  </a:lnTo>
                  <a:lnTo>
                    <a:pt x="0" y="0"/>
                  </a:lnTo>
                  <a:close/>
                  <a:moveTo>
                    <a:pt x="21" y="0"/>
                  </a:moveTo>
                  <a:lnTo>
                    <a:pt x="37" y="0"/>
                  </a:lnTo>
                  <a:lnTo>
                    <a:pt x="37" y="5"/>
                  </a:lnTo>
                  <a:lnTo>
                    <a:pt x="21" y="5"/>
                  </a:lnTo>
                  <a:lnTo>
                    <a:pt x="21" y="0"/>
                  </a:lnTo>
                  <a:close/>
                  <a:moveTo>
                    <a:pt x="42" y="0"/>
                  </a:moveTo>
                  <a:lnTo>
                    <a:pt x="58" y="0"/>
                  </a:lnTo>
                  <a:lnTo>
                    <a:pt x="58" y="5"/>
                  </a:lnTo>
                  <a:lnTo>
                    <a:pt x="42" y="5"/>
                  </a:lnTo>
                  <a:lnTo>
                    <a:pt x="42" y="0"/>
                  </a:lnTo>
                  <a:close/>
                  <a:moveTo>
                    <a:pt x="63" y="0"/>
                  </a:moveTo>
                  <a:lnTo>
                    <a:pt x="79" y="0"/>
                  </a:lnTo>
                  <a:lnTo>
                    <a:pt x="79" y="5"/>
                  </a:lnTo>
                  <a:lnTo>
                    <a:pt x="63" y="5"/>
                  </a:lnTo>
                  <a:lnTo>
                    <a:pt x="63" y="0"/>
                  </a:lnTo>
                  <a:close/>
                  <a:moveTo>
                    <a:pt x="84" y="0"/>
                  </a:moveTo>
                  <a:lnTo>
                    <a:pt x="100" y="0"/>
                  </a:lnTo>
                  <a:lnTo>
                    <a:pt x="100" y="5"/>
                  </a:lnTo>
                  <a:lnTo>
                    <a:pt x="84" y="5"/>
                  </a:lnTo>
                  <a:lnTo>
                    <a:pt x="84" y="0"/>
                  </a:lnTo>
                  <a:close/>
                  <a:moveTo>
                    <a:pt x="105" y="0"/>
                  </a:moveTo>
                  <a:lnTo>
                    <a:pt x="121" y="0"/>
                  </a:lnTo>
                  <a:lnTo>
                    <a:pt x="121" y="5"/>
                  </a:lnTo>
                  <a:lnTo>
                    <a:pt x="105" y="5"/>
                  </a:lnTo>
                  <a:lnTo>
                    <a:pt x="105" y="0"/>
                  </a:lnTo>
                  <a:close/>
                  <a:moveTo>
                    <a:pt x="126" y="0"/>
                  </a:moveTo>
                  <a:lnTo>
                    <a:pt x="142" y="0"/>
                  </a:lnTo>
                  <a:lnTo>
                    <a:pt x="142" y="5"/>
                  </a:lnTo>
                  <a:lnTo>
                    <a:pt x="126" y="5"/>
                  </a:lnTo>
                  <a:lnTo>
                    <a:pt x="126" y="0"/>
                  </a:lnTo>
                  <a:close/>
                  <a:moveTo>
                    <a:pt x="147" y="0"/>
                  </a:moveTo>
                  <a:lnTo>
                    <a:pt x="163" y="0"/>
                  </a:lnTo>
                  <a:lnTo>
                    <a:pt x="163" y="5"/>
                  </a:lnTo>
                  <a:lnTo>
                    <a:pt x="147" y="5"/>
                  </a:lnTo>
                  <a:lnTo>
                    <a:pt x="147" y="0"/>
                  </a:lnTo>
                  <a:close/>
                  <a:moveTo>
                    <a:pt x="168" y="0"/>
                  </a:moveTo>
                  <a:lnTo>
                    <a:pt x="184" y="0"/>
                  </a:lnTo>
                  <a:lnTo>
                    <a:pt x="184" y="5"/>
                  </a:lnTo>
                  <a:lnTo>
                    <a:pt x="168" y="5"/>
                  </a:lnTo>
                  <a:lnTo>
                    <a:pt x="168" y="0"/>
                  </a:lnTo>
                  <a:close/>
                  <a:moveTo>
                    <a:pt x="189" y="0"/>
                  </a:moveTo>
                  <a:lnTo>
                    <a:pt x="205" y="0"/>
                  </a:lnTo>
                  <a:lnTo>
                    <a:pt x="205" y="5"/>
                  </a:lnTo>
                  <a:lnTo>
                    <a:pt x="189" y="5"/>
                  </a:lnTo>
                  <a:lnTo>
                    <a:pt x="189" y="0"/>
                  </a:lnTo>
                  <a:close/>
                  <a:moveTo>
                    <a:pt x="210" y="0"/>
                  </a:moveTo>
                  <a:lnTo>
                    <a:pt x="226" y="0"/>
                  </a:lnTo>
                  <a:lnTo>
                    <a:pt x="226" y="5"/>
                  </a:lnTo>
                  <a:lnTo>
                    <a:pt x="210" y="5"/>
                  </a:lnTo>
                  <a:lnTo>
                    <a:pt x="210" y="0"/>
                  </a:lnTo>
                  <a:close/>
                  <a:moveTo>
                    <a:pt x="231" y="0"/>
                  </a:moveTo>
                  <a:lnTo>
                    <a:pt x="247" y="0"/>
                  </a:lnTo>
                  <a:lnTo>
                    <a:pt x="247" y="5"/>
                  </a:lnTo>
                  <a:lnTo>
                    <a:pt x="231" y="5"/>
                  </a:lnTo>
                  <a:lnTo>
                    <a:pt x="231" y="0"/>
                  </a:lnTo>
                  <a:close/>
                  <a:moveTo>
                    <a:pt x="252" y="0"/>
                  </a:moveTo>
                  <a:lnTo>
                    <a:pt x="264" y="0"/>
                  </a:lnTo>
                  <a:lnTo>
                    <a:pt x="264" y="5"/>
                  </a:lnTo>
                  <a:lnTo>
                    <a:pt x="252" y="5"/>
                  </a:lnTo>
                  <a:lnTo>
                    <a:pt x="252" y="0"/>
                  </a:lnTo>
                  <a:close/>
                </a:path>
              </a:pathLst>
            </a:custGeom>
            <a:solidFill>
              <a:srgbClr val="58585A"/>
            </a:solidFill>
            <a:ln w="0">
              <a:solidFill>
                <a:srgbClr val="58585A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1" name="Freeform 54"/>
            <p:cNvSpPr>
              <a:spLocks noEditPoints="1"/>
            </p:cNvSpPr>
            <p:nvPr/>
          </p:nvSpPr>
          <p:spPr bwMode="auto">
            <a:xfrm>
              <a:off x="4392900" y="270507"/>
              <a:ext cx="3200" cy="1249033"/>
            </a:xfrm>
            <a:custGeom>
              <a:avLst/>
              <a:gdLst>
                <a:gd name="T0" fmla="*/ 3175 w 5"/>
                <a:gd name="T1" fmla="*/ 1249045 h 1967"/>
                <a:gd name="T2" fmla="*/ 3175 w 5"/>
                <a:gd name="T3" fmla="*/ 1225550 h 1967"/>
                <a:gd name="T4" fmla="*/ 3175 w 5"/>
                <a:gd name="T5" fmla="*/ 1202055 h 1967"/>
                <a:gd name="T6" fmla="*/ 3175 w 5"/>
                <a:gd name="T7" fmla="*/ 1178560 h 1967"/>
                <a:gd name="T8" fmla="*/ 3175 w 5"/>
                <a:gd name="T9" fmla="*/ 1155700 h 1967"/>
                <a:gd name="T10" fmla="*/ 3175 w 5"/>
                <a:gd name="T11" fmla="*/ 1132205 h 1967"/>
                <a:gd name="T12" fmla="*/ 3175 w 5"/>
                <a:gd name="T13" fmla="*/ 1108710 h 1967"/>
                <a:gd name="T14" fmla="*/ 3175 w 5"/>
                <a:gd name="T15" fmla="*/ 1085850 h 1967"/>
                <a:gd name="T16" fmla="*/ 3175 w 5"/>
                <a:gd name="T17" fmla="*/ 1062355 h 1967"/>
                <a:gd name="T18" fmla="*/ 3175 w 5"/>
                <a:gd name="T19" fmla="*/ 1038860 h 1967"/>
                <a:gd name="T20" fmla="*/ 3175 w 5"/>
                <a:gd name="T21" fmla="*/ 1016000 h 1967"/>
                <a:gd name="T22" fmla="*/ 3175 w 5"/>
                <a:gd name="T23" fmla="*/ 992505 h 1967"/>
                <a:gd name="T24" fmla="*/ 3175 w 5"/>
                <a:gd name="T25" fmla="*/ 969010 h 1967"/>
                <a:gd name="T26" fmla="*/ 3175 w 5"/>
                <a:gd name="T27" fmla="*/ 945515 h 1967"/>
                <a:gd name="T28" fmla="*/ 3175 w 5"/>
                <a:gd name="T29" fmla="*/ 922020 h 1967"/>
                <a:gd name="T30" fmla="*/ 3175 w 5"/>
                <a:gd name="T31" fmla="*/ 899160 h 1967"/>
                <a:gd name="T32" fmla="*/ 3175 w 5"/>
                <a:gd name="T33" fmla="*/ 875665 h 1967"/>
                <a:gd name="T34" fmla="*/ 3175 w 5"/>
                <a:gd name="T35" fmla="*/ 852170 h 1967"/>
                <a:gd name="T36" fmla="*/ 3175 w 5"/>
                <a:gd name="T37" fmla="*/ 829310 h 1967"/>
                <a:gd name="T38" fmla="*/ 3175 w 5"/>
                <a:gd name="T39" fmla="*/ 805815 h 1967"/>
                <a:gd name="T40" fmla="*/ 3175 w 5"/>
                <a:gd name="T41" fmla="*/ 782320 h 1967"/>
                <a:gd name="T42" fmla="*/ 3175 w 5"/>
                <a:gd name="T43" fmla="*/ 758825 h 1967"/>
                <a:gd name="T44" fmla="*/ 3175 w 5"/>
                <a:gd name="T45" fmla="*/ 735965 h 1967"/>
                <a:gd name="T46" fmla="*/ 3175 w 5"/>
                <a:gd name="T47" fmla="*/ 712470 h 1967"/>
                <a:gd name="T48" fmla="*/ 3175 w 5"/>
                <a:gd name="T49" fmla="*/ 688975 h 1967"/>
                <a:gd name="T50" fmla="*/ 3175 w 5"/>
                <a:gd name="T51" fmla="*/ 666115 h 1967"/>
                <a:gd name="T52" fmla="*/ 3175 w 5"/>
                <a:gd name="T53" fmla="*/ 642620 h 1967"/>
                <a:gd name="T54" fmla="*/ 3175 w 5"/>
                <a:gd name="T55" fmla="*/ 619125 h 1967"/>
                <a:gd name="T56" fmla="*/ 3175 w 5"/>
                <a:gd name="T57" fmla="*/ 595630 h 1967"/>
                <a:gd name="T58" fmla="*/ 3175 w 5"/>
                <a:gd name="T59" fmla="*/ 572770 h 1967"/>
                <a:gd name="T60" fmla="*/ 3175 w 5"/>
                <a:gd name="T61" fmla="*/ 549275 h 1967"/>
                <a:gd name="T62" fmla="*/ 3175 w 5"/>
                <a:gd name="T63" fmla="*/ 525780 h 1967"/>
                <a:gd name="T64" fmla="*/ 3175 w 5"/>
                <a:gd name="T65" fmla="*/ 502920 h 1967"/>
                <a:gd name="T66" fmla="*/ 3175 w 5"/>
                <a:gd name="T67" fmla="*/ 479425 h 1967"/>
                <a:gd name="T68" fmla="*/ 3175 w 5"/>
                <a:gd name="T69" fmla="*/ 455930 h 1967"/>
                <a:gd name="T70" fmla="*/ 3175 w 5"/>
                <a:gd name="T71" fmla="*/ 433070 h 1967"/>
                <a:gd name="T72" fmla="*/ 3175 w 5"/>
                <a:gd name="T73" fmla="*/ 409575 h 1967"/>
                <a:gd name="T74" fmla="*/ 3175 w 5"/>
                <a:gd name="T75" fmla="*/ 386080 h 1967"/>
                <a:gd name="T76" fmla="*/ 3175 w 5"/>
                <a:gd name="T77" fmla="*/ 362585 h 1967"/>
                <a:gd name="T78" fmla="*/ 3175 w 5"/>
                <a:gd name="T79" fmla="*/ 339725 h 1967"/>
                <a:gd name="T80" fmla="*/ 3175 w 5"/>
                <a:gd name="T81" fmla="*/ 316230 h 1967"/>
                <a:gd name="T82" fmla="*/ 3175 w 5"/>
                <a:gd name="T83" fmla="*/ 292735 h 1967"/>
                <a:gd name="T84" fmla="*/ 3175 w 5"/>
                <a:gd name="T85" fmla="*/ 269240 h 1967"/>
                <a:gd name="T86" fmla="*/ 3175 w 5"/>
                <a:gd name="T87" fmla="*/ 246380 h 1967"/>
                <a:gd name="T88" fmla="*/ 3175 w 5"/>
                <a:gd name="T89" fmla="*/ 222885 h 1967"/>
                <a:gd name="T90" fmla="*/ 3175 w 5"/>
                <a:gd name="T91" fmla="*/ 199390 h 1967"/>
                <a:gd name="T92" fmla="*/ 3175 w 5"/>
                <a:gd name="T93" fmla="*/ 175895 h 1967"/>
                <a:gd name="T94" fmla="*/ 3175 w 5"/>
                <a:gd name="T95" fmla="*/ 153035 h 1967"/>
                <a:gd name="T96" fmla="*/ 3175 w 5"/>
                <a:gd name="T97" fmla="*/ 129540 h 1967"/>
                <a:gd name="T98" fmla="*/ 3175 w 5"/>
                <a:gd name="T99" fmla="*/ 106045 h 1967"/>
                <a:gd name="T100" fmla="*/ 3175 w 5"/>
                <a:gd name="T101" fmla="*/ 83185 h 1967"/>
                <a:gd name="T102" fmla="*/ 3175 w 5"/>
                <a:gd name="T103" fmla="*/ 59690 h 1967"/>
                <a:gd name="T104" fmla="*/ 3175 w 5"/>
                <a:gd name="T105" fmla="*/ 36195 h 1967"/>
                <a:gd name="T106" fmla="*/ 3175 w 5"/>
                <a:gd name="T107" fmla="*/ 13335 h 196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" h="1967">
                  <a:moveTo>
                    <a:pt x="5" y="1967"/>
                  </a:moveTo>
                  <a:lnTo>
                    <a:pt x="5" y="1946"/>
                  </a:lnTo>
                  <a:lnTo>
                    <a:pt x="0" y="1946"/>
                  </a:lnTo>
                  <a:lnTo>
                    <a:pt x="0" y="1967"/>
                  </a:lnTo>
                  <a:lnTo>
                    <a:pt x="5" y="1967"/>
                  </a:lnTo>
                  <a:close/>
                  <a:moveTo>
                    <a:pt x="5" y="1930"/>
                  </a:moveTo>
                  <a:lnTo>
                    <a:pt x="5" y="1909"/>
                  </a:lnTo>
                  <a:lnTo>
                    <a:pt x="0" y="1909"/>
                  </a:lnTo>
                  <a:lnTo>
                    <a:pt x="0" y="1930"/>
                  </a:lnTo>
                  <a:lnTo>
                    <a:pt x="5" y="1930"/>
                  </a:lnTo>
                  <a:close/>
                  <a:moveTo>
                    <a:pt x="5" y="1893"/>
                  </a:moveTo>
                  <a:lnTo>
                    <a:pt x="5" y="1872"/>
                  </a:lnTo>
                  <a:lnTo>
                    <a:pt x="0" y="1872"/>
                  </a:lnTo>
                  <a:lnTo>
                    <a:pt x="0" y="1893"/>
                  </a:lnTo>
                  <a:lnTo>
                    <a:pt x="5" y="1893"/>
                  </a:lnTo>
                  <a:close/>
                  <a:moveTo>
                    <a:pt x="5" y="1856"/>
                  </a:moveTo>
                  <a:lnTo>
                    <a:pt x="5" y="1835"/>
                  </a:lnTo>
                  <a:lnTo>
                    <a:pt x="0" y="1835"/>
                  </a:lnTo>
                  <a:lnTo>
                    <a:pt x="0" y="1856"/>
                  </a:lnTo>
                  <a:lnTo>
                    <a:pt x="5" y="1856"/>
                  </a:lnTo>
                  <a:close/>
                  <a:moveTo>
                    <a:pt x="5" y="1820"/>
                  </a:moveTo>
                  <a:lnTo>
                    <a:pt x="5" y="1799"/>
                  </a:lnTo>
                  <a:lnTo>
                    <a:pt x="0" y="1799"/>
                  </a:lnTo>
                  <a:lnTo>
                    <a:pt x="0" y="1820"/>
                  </a:lnTo>
                  <a:lnTo>
                    <a:pt x="5" y="1820"/>
                  </a:lnTo>
                  <a:close/>
                  <a:moveTo>
                    <a:pt x="5" y="1783"/>
                  </a:moveTo>
                  <a:lnTo>
                    <a:pt x="5" y="1762"/>
                  </a:lnTo>
                  <a:lnTo>
                    <a:pt x="0" y="1762"/>
                  </a:lnTo>
                  <a:lnTo>
                    <a:pt x="0" y="1783"/>
                  </a:lnTo>
                  <a:lnTo>
                    <a:pt x="5" y="1783"/>
                  </a:lnTo>
                  <a:close/>
                  <a:moveTo>
                    <a:pt x="5" y="1746"/>
                  </a:moveTo>
                  <a:lnTo>
                    <a:pt x="5" y="1725"/>
                  </a:lnTo>
                  <a:lnTo>
                    <a:pt x="0" y="1725"/>
                  </a:lnTo>
                  <a:lnTo>
                    <a:pt x="0" y="1746"/>
                  </a:lnTo>
                  <a:lnTo>
                    <a:pt x="5" y="1746"/>
                  </a:lnTo>
                  <a:close/>
                  <a:moveTo>
                    <a:pt x="5" y="1710"/>
                  </a:moveTo>
                  <a:lnTo>
                    <a:pt x="5" y="1689"/>
                  </a:lnTo>
                  <a:lnTo>
                    <a:pt x="0" y="1689"/>
                  </a:lnTo>
                  <a:lnTo>
                    <a:pt x="0" y="1710"/>
                  </a:lnTo>
                  <a:lnTo>
                    <a:pt x="5" y="1710"/>
                  </a:lnTo>
                  <a:close/>
                  <a:moveTo>
                    <a:pt x="5" y="1673"/>
                  </a:moveTo>
                  <a:lnTo>
                    <a:pt x="5" y="1652"/>
                  </a:lnTo>
                  <a:lnTo>
                    <a:pt x="0" y="1652"/>
                  </a:lnTo>
                  <a:lnTo>
                    <a:pt x="0" y="1673"/>
                  </a:lnTo>
                  <a:lnTo>
                    <a:pt x="5" y="1673"/>
                  </a:lnTo>
                  <a:close/>
                  <a:moveTo>
                    <a:pt x="5" y="1636"/>
                  </a:moveTo>
                  <a:lnTo>
                    <a:pt x="5" y="1615"/>
                  </a:lnTo>
                  <a:lnTo>
                    <a:pt x="0" y="1615"/>
                  </a:lnTo>
                  <a:lnTo>
                    <a:pt x="0" y="1636"/>
                  </a:lnTo>
                  <a:lnTo>
                    <a:pt x="5" y="1636"/>
                  </a:lnTo>
                  <a:close/>
                  <a:moveTo>
                    <a:pt x="5" y="1600"/>
                  </a:moveTo>
                  <a:lnTo>
                    <a:pt x="5" y="1578"/>
                  </a:lnTo>
                  <a:lnTo>
                    <a:pt x="0" y="1578"/>
                  </a:lnTo>
                  <a:lnTo>
                    <a:pt x="0" y="1600"/>
                  </a:lnTo>
                  <a:lnTo>
                    <a:pt x="5" y="1600"/>
                  </a:lnTo>
                  <a:close/>
                  <a:moveTo>
                    <a:pt x="5" y="1563"/>
                  </a:moveTo>
                  <a:lnTo>
                    <a:pt x="5" y="1542"/>
                  </a:lnTo>
                  <a:lnTo>
                    <a:pt x="0" y="1542"/>
                  </a:lnTo>
                  <a:lnTo>
                    <a:pt x="0" y="1563"/>
                  </a:lnTo>
                  <a:lnTo>
                    <a:pt x="5" y="1563"/>
                  </a:lnTo>
                  <a:close/>
                  <a:moveTo>
                    <a:pt x="5" y="1526"/>
                  </a:moveTo>
                  <a:lnTo>
                    <a:pt x="5" y="1505"/>
                  </a:lnTo>
                  <a:lnTo>
                    <a:pt x="0" y="1505"/>
                  </a:lnTo>
                  <a:lnTo>
                    <a:pt x="0" y="1526"/>
                  </a:lnTo>
                  <a:lnTo>
                    <a:pt x="5" y="1526"/>
                  </a:lnTo>
                  <a:close/>
                  <a:moveTo>
                    <a:pt x="5" y="1489"/>
                  </a:moveTo>
                  <a:lnTo>
                    <a:pt x="5" y="1468"/>
                  </a:lnTo>
                  <a:lnTo>
                    <a:pt x="0" y="1468"/>
                  </a:lnTo>
                  <a:lnTo>
                    <a:pt x="0" y="1489"/>
                  </a:lnTo>
                  <a:lnTo>
                    <a:pt x="5" y="1489"/>
                  </a:lnTo>
                  <a:close/>
                  <a:moveTo>
                    <a:pt x="5" y="1452"/>
                  </a:moveTo>
                  <a:lnTo>
                    <a:pt x="5" y="1432"/>
                  </a:lnTo>
                  <a:lnTo>
                    <a:pt x="0" y="1432"/>
                  </a:lnTo>
                  <a:lnTo>
                    <a:pt x="0" y="1452"/>
                  </a:lnTo>
                  <a:lnTo>
                    <a:pt x="5" y="1452"/>
                  </a:lnTo>
                  <a:close/>
                  <a:moveTo>
                    <a:pt x="5" y="1416"/>
                  </a:moveTo>
                  <a:lnTo>
                    <a:pt x="5" y="1395"/>
                  </a:lnTo>
                  <a:lnTo>
                    <a:pt x="0" y="1395"/>
                  </a:lnTo>
                  <a:lnTo>
                    <a:pt x="0" y="1416"/>
                  </a:lnTo>
                  <a:lnTo>
                    <a:pt x="5" y="1416"/>
                  </a:lnTo>
                  <a:close/>
                  <a:moveTo>
                    <a:pt x="5" y="1379"/>
                  </a:moveTo>
                  <a:lnTo>
                    <a:pt x="5" y="1358"/>
                  </a:lnTo>
                  <a:lnTo>
                    <a:pt x="0" y="1358"/>
                  </a:lnTo>
                  <a:lnTo>
                    <a:pt x="0" y="1379"/>
                  </a:lnTo>
                  <a:lnTo>
                    <a:pt x="5" y="1379"/>
                  </a:lnTo>
                  <a:close/>
                  <a:moveTo>
                    <a:pt x="5" y="1342"/>
                  </a:moveTo>
                  <a:lnTo>
                    <a:pt x="5" y="1321"/>
                  </a:lnTo>
                  <a:lnTo>
                    <a:pt x="0" y="1321"/>
                  </a:lnTo>
                  <a:lnTo>
                    <a:pt x="0" y="1342"/>
                  </a:lnTo>
                  <a:lnTo>
                    <a:pt x="5" y="1342"/>
                  </a:lnTo>
                  <a:close/>
                  <a:moveTo>
                    <a:pt x="5" y="1306"/>
                  </a:moveTo>
                  <a:lnTo>
                    <a:pt x="5" y="1285"/>
                  </a:lnTo>
                  <a:lnTo>
                    <a:pt x="0" y="1285"/>
                  </a:lnTo>
                  <a:lnTo>
                    <a:pt x="0" y="1306"/>
                  </a:lnTo>
                  <a:lnTo>
                    <a:pt x="5" y="1306"/>
                  </a:lnTo>
                  <a:close/>
                  <a:moveTo>
                    <a:pt x="5" y="1269"/>
                  </a:moveTo>
                  <a:lnTo>
                    <a:pt x="5" y="1248"/>
                  </a:lnTo>
                  <a:lnTo>
                    <a:pt x="0" y="1248"/>
                  </a:lnTo>
                  <a:lnTo>
                    <a:pt x="0" y="1269"/>
                  </a:lnTo>
                  <a:lnTo>
                    <a:pt x="5" y="1269"/>
                  </a:lnTo>
                  <a:close/>
                  <a:moveTo>
                    <a:pt x="5" y="1232"/>
                  </a:moveTo>
                  <a:lnTo>
                    <a:pt x="5" y="1211"/>
                  </a:lnTo>
                  <a:lnTo>
                    <a:pt x="0" y="1211"/>
                  </a:lnTo>
                  <a:lnTo>
                    <a:pt x="0" y="1232"/>
                  </a:lnTo>
                  <a:lnTo>
                    <a:pt x="5" y="1232"/>
                  </a:lnTo>
                  <a:close/>
                  <a:moveTo>
                    <a:pt x="5" y="1195"/>
                  </a:moveTo>
                  <a:lnTo>
                    <a:pt x="5" y="1174"/>
                  </a:lnTo>
                  <a:lnTo>
                    <a:pt x="0" y="1174"/>
                  </a:lnTo>
                  <a:lnTo>
                    <a:pt x="0" y="1195"/>
                  </a:lnTo>
                  <a:lnTo>
                    <a:pt x="5" y="1195"/>
                  </a:lnTo>
                  <a:close/>
                  <a:moveTo>
                    <a:pt x="5" y="1159"/>
                  </a:moveTo>
                  <a:lnTo>
                    <a:pt x="5" y="1138"/>
                  </a:lnTo>
                  <a:lnTo>
                    <a:pt x="0" y="1138"/>
                  </a:lnTo>
                  <a:lnTo>
                    <a:pt x="0" y="1159"/>
                  </a:lnTo>
                  <a:lnTo>
                    <a:pt x="5" y="1159"/>
                  </a:lnTo>
                  <a:close/>
                  <a:moveTo>
                    <a:pt x="5" y="1122"/>
                  </a:moveTo>
                  <a:lnTo>
                    <a:pt x="5" y="1101"/>
                  </a:lnTo>
                  <a:lnTo>
                    <a:pt x="0" y="1101"/>
                  </a:lnTo>
                  <a:lnTo>
                    <a:pt x="0" y="1122"/>
                  </a:lnTo>
                  <a:lnTo>
                    <a:pt x="5" y="1122"/>
                  </a:lnTo>
                  <a:close/>
                  <a:moveTo>
                    <a:pt x="5" y="1085"/>
                  </a:moveTo>
                  <a:lnTo>
                    <a:pt x="5" y="1064"/>
                  </a:lnTo>
                  <a:lnTo>
                    <a:pt x="0" y="1064"/>
                  </a:lnTo>
                  <a:lnTo>
                    <a:pt x="0" y="1085"/>
                  </a:lnTo>
                  <a:lnTo>
                    <a:pt x="5" y="1085"/>
                  </a:lnTo>
                  <a:close/>
                  <a:moveTo>
                    <a:pt x="5" y="1049"/>
                  </a:moveTo>
                  <a:lnTo>
                    <a:pt x="5" y="1028"/>
                  </a:lnTo>
                  <a:lnTo>
                    <a:pt x="0" y="1028"/>
                  </a:lnTo>
                  <a:lnTo>
                    <a:pt x="0" y="1049"/>
                  </a:lnTo>
                  <a:lnTo>
                    <a:pt x="5" y="1049"/>
                  </a:lnTo>
                  <a:close/>
                  <a:moveTo>
                    <a:pt x="5" y="1012"/>
                  </a:moveTo>
                  <a:lnTo>
                    <a:pt x="5" y="991"/>
                  </a:lnTo>
                  <a:lnTo>
                    <a:pt x="0" y="991"/>
                  </a:lnTo>
                  <a:lnTo>
                    <a:pt x="0" y="1012"/>
                  </a:lnTo>
                  <a:lnTo>
                    <a:pt x="5" y="1012"/>
                  </a:lnTo>
                  <a:close/>
                  <a:moveTo>
                    <a:pt x="5" y="975"/>
                  </a:moveTo>
                  <a:lnTo>
                    <a:pt x="5" y="954"/>
                  </a:lnTo>
                  <a:lnTo>
                    <a:pt x="0" y="954"/>
                  </a:lnTo>
                  <a:lnTo>
                    <a:pt x="0" y="975"/>
                  </a:lnTo>
                  <a:lnTo>
                    <a:pt x="5" y="975"/>
                  </a:lnTo>
                  <a:close/>
                  <a:moveTo>
                    <a:pt x="5" y="938"/>
                  </a:moveTo>
                  <a:lnTo>
                    <a:pt x="5" y="917"/>
                  </a:lnTo>
                  <a:lnTo>
                    <a:pt x="0" y="917"/>
                  </a:lnTo>
                  <a:lnTo>
                    <a:pt x="0" y="938"/>
                  </a:lnTo>
                  <a:lnTo>
                    <a:pt x="5" y="938"/>
                  </a:lnTo>
                  <a:close/>
                  <a:moveTo>
                    <a:pt x="5" y="902"/>
                  </a:moveTo>
                  <a:lnTo>
                    <a:pt x="5" y="881"/>
                  </a:lnTo>
                  <a:lnTo>
                    <a:pt x="0" y="881"/>
                  </a:lnTo>
                  <a:lnTo>
                    <a:pt x="0" y="902"/>
                  </a:lnTo>
                  <a:lnTo>
                    <a:pt x="5" y="902"/>
                  </a:lnTo>
                  <a:close/>
                  <a:moveTo>
                    <a:pt x="5" y="865"/>
                  </a:moveTo>
                  <a:lnTo>
                    <a:pt x="5" y="844"/>
                  </a:lnTo>
                  <a:lnTo>
                    <a:pt x="0" y="844"/>
                  </a:lnTo>
                  <a:lnTo>
                    <a:pt x="0" y="865"/>
                  </a:lnTo>
                  <a:lnTo>
                    <a:pt x="5" y="865"/>
                  </a:lnTo>
                  <a:close/>
                  <a:moveTo>
                    <a:pt x="5" y="828"/>
                  </a:moveTo>
                  <a:lnTo>
                    <a:pt x="5" y="807"/>
                  </a:lnTo>
                  <a:lnTo>
                    <a:pt x="0" y="807"/>
                  </a:lnTo>
                  <a:lnTo>
                    <a:pt x="0" y="828"/>
                  </a:lnTo>
                  <a:lnTo>
                    <a:pt x="5" y="828"/>
                  </a:lnTo>
                  <a:close/>
                  <a:moveTo>
                    <a:pt x="5" y="792"/>
                  </a:moveTo>
                  <a:lnTo>
                    <a:pt x="5" y="771"/>
                  </a:lnTo>
                  <a:lnTo>
                    <a:pt x="0" y="771"/>
                  </a:lnTo>
                  <a:lnTo>
                    <a:pt x="0" y="792"/>
                  </a:lnTo>
                  <a:lnTo>
                    <a:pt x="5" y="792"/>
                  </a:lnTo>
                  <a:close/>
                  <a:moveTo>
                    <a:pt x="5" y="755"/>
                  </a:moveTo>
                  <a:lnTo>
                    <a:pt x="5" y="734"/>
                  </a:lnTo>
                  <a:lnTo>
                    <a:pt x="0" y="734"/>
                  </a:lnTo>
                  <a:lnTo>
                    <a:pt x="0" y="755"/>
                  </a:lnTo>
                  <a:lnTo>
                    <a:pt x="5" y="755"/>
                  </a:lnTo>
                  <a:close/>
                  <a:moveTo>
                    <a:pt x="5" y="718"/>
                  </a:moveTo>
                  <a:lnTo>
                    <a:pt x="5" y="697"/>
                  </a:lnTo>
                  <a:lnTo>
                    <a:pt x="0" y="697"/>
                  </a:lnTo>
                  <a:lnTo>
                    <a:pt x="0" y="718"/>
                  </a:lnTo>
                  <a:lnTo>
                    <a:pt x="5" y="718"/>
                  </a:lnTo>
                  <a:close/>
                  <a:moveTo>
                    <a:pt x="5" y="682"/>
                  </a:moveTo>
                  <a:lnTo>
                    <a:pt x="5" y="661"/>
                  </a:lnTo>
                  <a:lnTo>
                    <a:pt x="0" y="661"/>
                  </a:lnTo>
                  <a:lnTo>
                    <a:pt x="0" y="682"/>
                  </a:lnTo>
                  <a:lnTo>
                    <a:pt x="5" y="682"/>
                  </a:lnTo>
                  <a:close/>
                  <a:moveTo>
                    <a:pt x="5" y="645"/>
                  </a:moveTo>
                  <a:lnTo>
                    <a:pt x="5" y="624"/>
                  </a:lnTo>
                  <a:lnTo>
                    <a:pt x="0" y="624"/>
                  </a:lnTo>
                  <a:lnTo>
                    <a:pt x="0" y="645"/>
                  </a:lnTo>
                  <a:lnTo>
                    <a:pt x="5" y="645"/>
                  </a:lnTo>
                  <a:close/>
                  <a:moveTo>
                    <a:pt x="5" y="608"/>
                  </a:moveTo>
                  <a:lnTo>
                    <a:pt x="5" y="587"/>
                  </a:lnTo>
                  <a:lnTo>
                    <a:pt x="0" y="587"/>
                  </a:lnTo>
                  <a:lnTo>
                    <a:pt x="0" y="608"/>
                  </a:lnTo>
                  <a:lnTo>
                    <a:pt x="5" y="608"/>
                  </a:lnTo>
                  <a:close/>
                  <a:moveTo>
                    <a:pt x="5" y="571"/>
                  </a:moveTo>
                  <a:lnTo>
                    <a:pt x="5" y="550"/>
                  </a:lnTo>
                  <a:lnTo>
                    <a:pt x="0" y="550"/>
                  </a:lnTo>
                  <a:lnTo>
                    <a:pt x="0" y="571"/>
                  </a:lnTo>
                  <a:lnTo>
                    <a:pt x="5" y="571"/>
                  </a:lnTo>
                  <a:close/>
                  <a:moveTo>
                    <a:pt x="5" y="535"/>
                  </a:moveTo>
                  <a:lnTo>
                    <a:pt x="5" y="514"/>
                  </a:lnTo>
                  <a:lnTo>
                    <a:pt x="0" y="514"/>
                  </a:lnTo>
                  <a:lnTo>
                    <a:pt x="0" y="535"/>
                  </a:lnTo>
                  <a:lnTo>
                    <a:pt x="5" y="535"/>
                  </a:lnTo>
                  <a:close/>
                  <a:moveTo>
                    <a:pt x="5" y="498"/>
                  </a:moveTo>
                  <a:lnTo>
                    <a:pt x="5" y="477"/>
                  </a:lnTo>
                  <a:lnTo>
                    <a:pt x="0" y="477"/>
                  </a:lnTo>
                  <a:lnTo>
                    <a:pt x="0" y="498"/>
                  </a:lnTo>
                  <a:lnTo>
                    <a:pt x="5" y="498"/>
                  </a:lnTo>
                  <a:close/>
                  <a:moveTo>
                    <a:pt x="5" y="461"/>
                  </a:moveTo>
                  <a:lnTo>
                    <a:pt x="5" y="440"/>
                  </a:lnTo>
                  <a:lnTo>
                    <a:pt x="0" y="440"/>
                  </a:lnTo>
                  <a:lnTo>
                    <a:pt x="0" y="461"/>
                  </a:lnTo>
                  <a:lnTo>
                    <a:pt x="5" y="461"/>
                  </a:lnTo>
                  <a:close/>
                  <a:moveTo>
                    <a:pt x="5" y="424"/>
                  </a:moveTo>
                  <a:lnTo>
                    <a:pt x="5" y="404"/>
                  </a:lnTo>
                  <a:lnTo>
                    <a:pt x="0" y="404"/>
                  </a:lnTo>
                  <a:lnTo>
                    <a:pt x="0" y="424"/>
                  </a:lnTo>
                  <a:lnTo>
                    <a:pt x="5" y="424"/>
                  </a:lnTo>
                  <a:close/>
                  <a:moveTo>
                    <a:pt x="5" y="388"/>
                  </a:moveTo>
                  <a:lnTo>
                    <a:pt x="5" y="367"/>
                  </a:lnTo>
                  <a:lnTo>
                    <a:pt x="0" y="367"/>
                  </a:lnTo>
                  <a:lnTo>
                    <a:pt x="0" y="388"/>
                  </a:lnTo>
                  <a:lnTo>
                    <a:pt x="5" y="388"/>
                  </a:lnTo>
                  <a:close/>
                  <a:moveTo>
                    <a:pt x="5" y="351"/>
                  </a:moveTo>
                  <a:lnTo>
                    <a:pt x="5" y="330"/>
                  </a:lnTo>
                  <a:lnTo>
                    <a:pt x="0" y="330"/>
                  </a:lnTo>
                  <a:lnTo>
                    <a:pt x="0" y="351"/>
                  </a:lnTo>
                  <a:lnTo>
                    <a:pt x="5" y="351"/>
                  </a:lnTo>
                  <a:close/>
                  <a:moveTo>
                    <a:pt x="5" y="314"/>
                  </a:moveTo>
                  <a:lnTo>
                    <a:pt x="5" y="293"/>
                  </a:lnTo>
                  <a:lnTo>
                    <a:pt x="0" y="293"/>
                  </a:lnTo>
                  <a:lnTo>
                    <a:pt x="0" y="314"/>
                  </a:lnTo>
                  <a:lnTo>
                    <a:pt x="5" y="314"/>
                  </a:lnTo>
                  <a:close/>
                  <a:moveTo>
                    <a:pt x="5" y="277"/>
                  </a:moveTo>
                  <a:lnTo>
                    <a:pt x="5" y="256"/>
                  </a:lnTo>
                  <a:lnTo>
                    <a:pt x="0" y="256"/>
                  </a:lnTo>
                  <a:lnTo>
                    <a:pt x="0" y="277"/>
                  </a:lnTo>
                  <a:lnTo>
                    <a:pt x="5" y="277"/>
                  </a:lnTo>
                  <a:close/>
                  <a:moveTo>
                    <a:pt x="5" y="241"/>
                  </a:moveTo>
                  <a:lnTo>
                    <a:pt x="5" y="220"/>
                  </a:lnTo>
                  <a:lnTo>
                    <a:pt x="0" y="220"/>
                  </a:lnTo>
                  <a:lnTo>
                    <a:pt x="0" y="241"/>
                  </a:lnTo>
                  <a:lnTo>
                    <a:pt x="5" y="241"/>
                  </a:lnTo>
                  <a:close/>
                  <a:moveTo>
                    <a:pt x="5" y="204"/>
                  </a:moveTo>
                  <a:lnTo>
                    <a:pt x="5" y="183"/>
                  </a:lnTo>
                  <a:lnTo>
                    <a:pt x="0" y="183"/>
                  </a:lnTo>
                  <a:lnTo>
                    <a:pt x="0" y="204"/>
                  </a:lnTo>
                  <a:lnTo>
                    <a:pt x="5" y="204"/>
                  </a:lnTo>
                  <a:close/>
                  <a:moveTo>
                    <a:pt x="5" y="167"/>
                  </a:moveTo>
                  <a:lnTo>
                    <a:pt x="5" y="146"/>
                  </a:lnTo>
                  <a:lnTo>
                    <a:pt x="0" y="146"/>
                  </a:lnTo>
                  <a:lnTo>
                    <a:pt x="0" y="167"/>
                  </a:lnTo>
                  <a:lnTo>
                    <a:pt x="5" y="167"/>
                  </a:lnTo>
                  <a:close/>
                  <a:moveTo>
                    <a:pt x="5" y="131"/>
                  </a:moveTo>
                  <a:lnTo>
                    <a:pt x="5" y="110"/>
                  </a:lnTo>
                  <a:lnTo>
                    <a:pt x="0" y="110"/>
                  </a:lnTo>
                  <a:lnTo>
                    <a:pt x="0" y="131"/>
                  </a:lnTo>
                  <a:lnTo>
                    <a:pt x="5" y="131"/>
                  </a:lnTo>
                  <a:close/>
                  <a:moveTo>
                    <a:pt x="5" y="94"/>
                  </a:moveTo>
                  <a:lnTo>
                    <a:pt x="5" y="73"/>
                  </a:lnTo>
                  <a:lnTo>
                    <a:pt x="0" y="73"/>
                  </a:lnTo>
                  <a:lnTo>
                    <a:pt x="0" y="94"/>
                  </a:lnTo>
                  <a:lnTo>
                    <a:pt x="5" y="94"/>
                  </a:lnTo>
                  <a:close/>
                  <a:moveTo>
                    <a:pt x="5" y="57"/>
                  </a:moveTo>
                  <a:lnTo>
                    <a:pt x="5" y="36"/>
                  </a:lnTo>
                  <a:lnTo>
                    <a:pt x="0" y="36"/>
                  </a:lnTo>
                  <a:lnTo>
                    <a:pt x="0" y="57"/>
                  </a:lnTo>
                  <a:lnTo>
                    <a:pt x="5" y="57"/>
                  </a:lnTo>
                  <a:close/>
                  <a:moveTo>
                    <a:pt x="5" y="21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5" y="21"/>
                  </a:lnTo>
                  <a:close/>
                </a:path>
              </a:pathLst>
            </a:custGeom>
            <a:solidFill>
              <a:srgbClr val="58585A"/>
            </a:solidFill>
            <a:ln w="0">
              <a:solidFill>
                <a:srgbClr val="58585A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2" name="Freeform 55"/>
            <p:cNvSpPr>
              <a:spLocks noEditPoints="1"/>
            </p:cNvSpPr>
            <p:nvPr/>
          </p:nvSpPr>
          <p:spPr bwMode="auto">
            <a:xfrm>
              <a:off x="4559300" y="270507"/>
              <a:ext cx="3100" cy="1249033"/>
            </a:xfrm>
            <a:custGeom>
              <a:avLst/>
              <a:gdLst>
                <a:gd name="T0" fmla="*/ 3175 w 5"/>
                <a:gd name="T1" fmla="*/ 1249045 h 1967"/>
                <a:gd name="T2" fmla="*/ 3175 w 5"/>
                <a:gd name="T3" fmla="*/ 1225550 h 1967"/>
                <a:gd name="T4" fmla="*/ 3175 w 5"/>
                <a:gd name="T5" fmla="*/ 1202055 h 1967"/>
                <a:gd name="T6" fmla="*/ 3175 w 5"/>
                <a:gd name="T7" fmla="*/ 1178560 h 1967"/>
                <a:gd name="T8" fmla="*/ 3175 w 5"/>
                <a:gd name="T9" fmla="*/ 1155700 h 1967"/>
                <a:gd name="T10" fmla="*/ 3175 w 5"/>
                <a:gd name="T11" fmla="*/ 1132205 h 1967"/>
                <a:gd name="T12" fmla="*/ 3175 w 5"/>
                <a:gd name="T13" fmla="*/ 1108710 h 1967"/>
                <a:gd name="T14" fmla="*/ 3175 w 5"/>
                <a:gd name="T15" fmla="*/ 1085850 h 1967"/>
                <a:gd name="T16" fmla="*/ 3175 w 5"/>
                <a:gd name="T17" fmla="*/ 1062355 h 1967"/>
                <a:gd name="T18" fmla="*/ 3175 w 5"/>
                <a:gd name="T19" fmla="*/ 1038860 h 1967"/>
                <a:gd name="T20" fmla="*/ 3175 w 5"/>
                <a:gd name="T21" fmla="*/ 1016000 h 1967"/>
                <a:gd name="T22" fmla="*/ 3175 w 5"/>
                <a:gd name="T23" fmla="*/ 992505 h 1967"/>
                <a:gd name="T24" fmla="*/ 3175 w 5"/>
                <a:gd name="T25" fmla="*/ 969010 h 1967"/>
                <a:gd name="T26" fmla="*/ 3175 w 5"/>
                <a:gd name="T27" fmla="*/ 945515 h 1967"/>
                <a:gd name="T28" fmla="*/ 3175 w 5"/>
                <a:gd name="T29" fmla="*/ 922020 h 1967"/>
                <a:gd name="T30" fmla="*/ 3175 w 5"/>
                <a:gd name="T31" fmla="*/ 899160 h 1967"/>
                <a:gd name="T32" fmla="*/ 3175 w 5"/>
                <a:gd name="T33" fmla="*/ 875665 h 1967"/>
                <a:gd name="T34" fmla="*/ 3175 w 5"/>
                <a:gd name="T35" fmla="*/ 852170 h 1967"/>
                <a:gd name="T36" fmla="*/ 3175 w 5"/>
                <a:gd name="T37" fmla="*/ 829310 h 1967"/>
                <a:gd name="T38" fmla="*/ 3175 w 5"/>
                <a:gd name="T39" fmla="*/ 805815 h 1967"/>
                <a:gd name="T40" fmla="*/ 3175 w 5"/>
                <a:gd name="T41" fmla="*/ 782320 h 1967"/>
                <a:gd name="T42" fmla="*/ 3175 w 5"/>
                <a:gd name="T43" fmla="*/ 758825 h 1967"/>
                <a:gd name="T44" fmla="*/ 3175 w 5"/>
                <a:gd name="T45" fmla="*/ 735965 h 1967"/>
                <a:gd name="T46" fmla="*/ 3175 w 5"/>
                <a:gd name="T47" fmla="*/ 712470 h 1967"/>
                <a:gd name="T48" fmla="*/ 3175 w 5"/>
                <a:gd name="T49" fmla="*/ 688975 h 1967"/>
                <a:gd name="T50" fmla="*/ 3175 w 5"/>
                <a:gd name="T51" fmla="*/ 666115 h 1967"/>
                <a:gd name="T52" fmla="*/ 3175 w 5"/>
                <a:gd name="T53" fmla="*/ 642620 h 1967"/>
                <a:gd name="T54" fmla="*/ 3175 w 5"/>
                <a:gd name="T55" fmla="*/ 619125 h 1967"/>
                <a:gd name="T56" fmla="*/ 3175 w 5"/>
                <a:gd name="T57" fmla="*/ 595630 h 1967"/>
                <a:gd name="T58" fmla="*/ 3175 w 5"/>
                <a:gd name="T59" fmla="*/ 572770 h 1967"/>
                <a:gd name="T60" fmla="*/ 3175 w 5"/>
                <a:gd name="T61" fmla="*/ 549275 h 1967"/>
                <a:gd name="T62" fmla="*/ 3175 w 5"/>
                <a:gd name="T63" fmla="*/ 525780 h 1967"/>
                <a:gd name="T64" fmla="*/ 3175 w 5"/>
                <a:gd name="T65" fmla="*/ 502920 h 1967"/>
                <a:gd name="T66" fmla="*/ 3175 w 5"/>
                <a:gd name="T67" fmla="*/ 479425 h 1967"/>
                <a:gd name="T68" fmla="*/ 3175 w 5"/>
                <a:gd name="T69" fmla="*/ 455930 h 1967"/>
                <a:gd name="T70" fmla="*/ 3175 w 5"/>
                <a:gd name="T71" fmla="*/ 433070 h 1967"/>
                <a:gd name="T72" fmla="*/ 3175 w 5"/>
                <a:gd name="T73" fmla="*/ 409575 h 1967"/>
                <a:gd name="T74" fmla="*/ 3175 w 5"/>
                <a:gd name="T75" fmla="*/ 386080 h 1967"/>
                <a:gd name="T76" fmla="*/ 3175 w 5"/>
                <a:gd name="T77" fmla="*/ 362585 h 1967"/>
                <a:gd name="T78" fmla="*/ 3175 w 5"/>
                <a:gd name="T79" fmla="*/ 339725 h 1967"/>
                <a:gd name="T80" fmla="*/ 3175 w 5"/>
                <a:gd name="T81" fmla="*/ 316230 h 1967"/>
                <a:gd name="T82" fmla="*/ 3175 w 5"/>
                <a:gd name="T83" fmla="*/ 292735 h 1967"/>
                <a:gd name="T84" fmla="*/ 3175 w 5"/>
                <a:gd name="T85" fmla="*/ 269240 h 1967"/>
                <a:gd name="T86" fmla="*/ 3175 w 5"/>
                <a:gd name="T87" fmla="*/ 246380 h 1967"/>
                <a:gd name="T88" fmla="*/ 3175 w 5"/>
                <a:gd name="T89" fmla="*/ 222885 h 1967"/>
                <a:gd name="T90" fmla="*/ 3175 w 5"/>
                <a:gd name="T91" fmla="*/ 199390 h 1967"/>
                <a:gd name="T92" fmla="*/ 3175 w 5"/>
                <a:gd name="T93" fmla="*/ 175895 h 1967"/>
                <a:gd name="T94" fmla="*/ 3175 w 5"/>
                <a:gd name="T95" fmla="*/ 153035 h 1967"/>
                <a:gd name="T96" fmla="*/ 3175 w 5"/>
                <a:gd name="T97" fmla="*/ 129540 h 1967"/>
                <a:gd name="T98" fmla="*/ 3175 w 5"/>
                <a:gd name="T99" fmla="*/ 106045 h 1967"/>
                <a:gd name="T100" fmla="*/ 3175 w 5"/>
                <a:gd name="T101" fmla="*/ 83185 h 1967"/>
                <a:gd name="T102" fmla="*/ 3175 w 5"/>
                <a:gd name="T103" fmla="*/ 59690 h 1967"/>
                <a:gd name="T104" fmla="*/ 3175 w 5"/>
                <a:gd name="T105" fmla="*/ 36195 h 1967"/>
                <a:gd name="T106" fmla="*/ 3175 w 5"/>
                <a:gd name="T107" fmla="*/ 13335 h 196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" h="1967">
                  <a:moveTo>
                    <a:pt x="5" y="1967"/>
                  </a:moveTo>
                  <a:lnTo>
                    <a:pt x="5" y="1946"/>
                  </a:lnTo>
                  <a:lnTo>
                    <a:pt x="0" y="1946"/>
                  </a:lnTo>
                  <a:lnTo>
                    <a:pt x="0" y="1967"/>
                  </a:lnTo>
                  <a:lnTo>
                    <a:pt x="5" y="1967"/>
                  </a:lnTo>
                  <a:close/>
                  <a:moveTo>
                    <a:pt x="5" y="1930"/>
                  </a:moveTo>
                  <a:lnTo>
                    <a:pt x="5" y="1909"/>
                  </a:lnTo>
                  <a:lnTo>
                    <a:pt x="0" y="1909"/>
                  </a:lnTo>
                  <a:lnTo>
                    <a:pt x="0" y="1930"/>
                  </a:lnTo>
                  <a:lnTo>
                    <a:pt x="5" y="1930"/>
                  </a:lnTo>
                  <a:close/>
                  <a:moveTo>
                    <a:pt x="5" y="1893"/>
                  </a:moveTo>
                  <a:lnTo>
                    <a:pt x="5" y="1872"/>
                  </a:lnTo>
                  <a:lnTo>
                    <a:pt x="0" y="1872"/>
                  </a:lnTo>
                  <a:lnTo>
                    <a:pt x="0" y="1893"/>
                  </a:lnTo>
                  <a:lnTo>
                    <a:pt x="5" y="1893"/>
                  </a:lnTo>
                  <a:close/>
                  <a:moveTo>
                    <a:pt x="5" y="1856"/>
                  </a:moveTo>
                  <a:lnTo>
                    <a:pt x="5" y="1835"/>
                  </a:lnTo>
                  <a:lnTo>
                    <a:pt x="0" y="1835"/>
                  </a:lnTo>
                  <a:lnTo>
                    <a:pt x="0" y="1856"/>
                  </a:lnTo>
                  <a:lnTo>
                    <a:pt x="5" y="1856"/>
                  </a:lnTo>
                  <a:close/>
                  <a:moveTo>
                    <a:pt x="5" y="1820"/>
                  </a:moveTo>
                  <a:lnTo>
                    <a:pt x="5" y="1799"/>
                  </a:lnTo>
                  <a:lnTo>
                    <a:pt x="0" y="1799"/>
                  </a:lnTo>
                  <a:lnTo>
                    <a:pt x="0" y="1820"/>
                  </a:lnTo>
                  <a:lnTo>
                    <a:pt x="5" y="1820"/>
                  </a:lnTo>
                  <a:close/>
                  <a:moveTo>
                    <a:pt x="5" y="1783"/>
                  </a:moveTo>
                  <a:lnTo>
                    <a:pt x="5" y="1762"/>
                  </a:lnTo>
                  <a:lnTo>
                    <a:pt x="0" y="1762"/>
                  </a:lnTo>
                  <a:lnTo>
                    <a:pt x="0" y="1783"/>
                  </a:lnTo>
                  <a:lnTo>
                    <a:pt x="5" y="1783"/>
                  </a:lnTo>
                  <a:close/>
                  <a:moveTo>
                    <a:pt x="5" y="1746"/>
                  </a:moveTo>
                  <a:lnTo>
                    <a:pt x="5" y="1725"/>
                  </a:lnTo>
                  <a:lnTo>
                    <a:pt x="0" y="1725"/>
                  </a:lnTo>
                  <a:lnTo>
                    <a:pt x="0" y="1746"/>
                  </a:lnTo>
                  <a:lnTo>
                    <a:pt x="5" y="1746"/>
                  </a:lnTo>
                  <a:close/>
                  <a:moveTo>
                    <a:pt x="5" y="1710"/>
                  </a:moveTo>
                  <a:lnTo>
                    <a:pt x="5" y="1689"/>
                  </a:lnTo>
                  <a:lnTo>
                    <a:pt x="0" y="1689"/>
                  </a:lnTo>
                  <a:lnTo>
                    <a:pt x="0" y="1710"/>
                  </a:lnTo>
                  <a:lnTo>
                    <a:pt x="5" y="1710"/>
                  </a:lnTo>
                  <a:close/>
                  <a:moveTo>
                    <a:pt x="5" y="1673"/>
                  </a:moveTo>
                  <a:lnTo>
                    <a:pt x="5" y="1652"/>
                  </a:lnTo>
                  <a:lnTo>
                    <a:pt x="0" y="1652"/>
                  </a:lnTo>
                  <a:lnTo>
                    <a:pt x="0" y="1673"/>
                  </a:lnTo>
                  <a:lnTo>
                    <a:pt x="5" y="1673"/>
                  </a:lnTo>
                  <a:close/>
                  <a:moveTo>
                    <a:pt x="5" y="1636"/>
                  </a:moveTo>
                  <a:lnTo>
                    <a:pt x="5" y="1615"/>
                  </a:lnTo>
                  <a:lnTo>
                    <a:pt x="0" y="1615"/>
                  </a:lnTo>
                  <a:lnTo>
                    <a:pt x="0" y="1636"/>
                  </a:lnTo>
                  <a:lnTo>
                    <a:pt x="5" y="1636"/>
                  </a:lnTo>
                  <a:close/>
                  <a:moveTo>
                    <a:pt x="5" y="1600"/>
                  </a:moveTo>
                  <a:lnTo>
                    <a:pt x="5" y="1578"/>
                  </a:lnTo>
                  <a:lnTo>
                    <a:pt x="0" y="1578"/>
                  </a:lnTo>
                  <a:lnTo>
                    <a:pt x="0" y="1600"/>
                  </a:lnTo>
                  <a:lnTo>
                    <a:pt x="5" y="1600"/>
                  </a:lnTo>
                  <a:close/>
                  <a:moveTo>
                    <a:pt x="5" y="1563"/>
                  </a:moveTo>
                  <a:lnTo>
                    <a:pt x="5" y="1542"/>
                  </a:lnTo>
                  <a:lnTo>
                    <a:pt x="0" y="1542"/>
                  </a:lnTo>
                  <a:lnTo>
                    <a:pt x="0" y="1563"/>
                  </a:lnTo>
                  <a:lnTo>
                    <a:pt x="5" y="1563"/>
                  </a:lnTo>
                  <a:close/>
                  <a:moveTo>
                    <a:pt x="5" y="1526"/>
                  </a:moveTo>
                  <a:lnTo>
                    <a:pt x="5" y="1505"/>
                  </a:lnTo>
                  <a:lnTo>
                    <a:pt x="0" y="1505"/>
                  </a:lnTo>
                  <a:lnTo>
                    <a:pt x="0" y="1526"/>
                  </a:lnTo>
                  <a:lnTo>
                    <a:pt x="5" y="1526"/>
                  </a:lnTo>
                  <a:close/>
                  <a:moveTo>
                    <a:pt x="5" y="1489"/>
                  </a:moveTo>
                  <a:lnTo>
                    <a:pt x="5" y="1468"/>
                  </a:lnTo>
                  <a:lnTo>
                    <a:pt x="0" y="1468"/>
                  </a:lnTo>
                  <a:lnTo>
                    <a:pt x="0" y="1489"/>
                  </a:lnTo>
                  <a:lnTo>
                    <a:pt x="5" y="1489"/>
                  </a:lnTo>
                  <a:close/>
                  <a:moveTo>
                    <a:pt x="5" y="1452"/>
                  </a:moveTo>
                  <a:lnTo>
                    <a:pt x="5" y="1432"/>
                  </a:lnTo>
                  <a:lnTo>
                    <a:pt x="0" y="1432"/>
                  </a:lnTo>
                  <a:lnTo>
                    <a:pt x="0" y="1452"/>
                  </a:lnTo>
                  <a:lnTo>
                    <a:pt x="5" y="1452"/>
                  </a:lnTo>
                  <a:close/>
                  <a:moveTo>
                    <a:pt x="5" y="1416"/>
                  </a:moveTo>
                  <a:lnTo>
                    <a:pt x="5" y="1395"/>
                  </a:lnTo>
                  <a:lnTo>
                    <a:pt x="0" y="1395"/>
                  </a:lnTo>
                  <a:lnTo>
                    <a:pt x="0" y="1416"/>
                  </a:lnTo>
                  <a:lnTo>
                    <a:pt x="5" y="1416"/>
                  </a:lnTo>
                  <a:close/>
                  <a:moveTo>
                    <a:pt x="5" y="1379"/>
                  </a:moveTo>
                  <a:lnTo>
                    <a:pt x="5" y="1358"/>
                  </a:lnTo>
                  <a:lnTo>
                    <a:pt x="0" y="1358"/>
                  </a:lnTo>
                  <a:lnTo>
                    <a:pt x="0" y="1379"/>
                  </a:lnTo>
                  <a:lnTo>
                    <a:pt x="5" y="1379"/>
                  </a:lnTo>
                  <a:close/>
                  <a:moveTo>
                    <a:pt x="5" y="1342"/>
                  </a:moveTo>
                  <a:lnTo>
                    <a:pt x="5" y="1321"/>
                  </a:lnTo>
                  <a:lnTo>
                    <a:pt x="0" y="1321"/>
                  </a:lnTo>
                  <a:lnTo>
                    <a:pt x="0" y="1342"/>
                  </a:lnTo>
                  <a:lnTo>
                    <a:pt x="5" y="1342"/>
                  </a:lnTo>
                  <a:close/>
                  <a:moveTo>
                    <a:pt x="5" y="1306"/>
                  </a:moveTo>
                  <a:lnTo>
                    <a:pt x="5" y="1285"/>
                  </a:lnTo>
                  <a:lnTo>
                    <a:pt x="0" y="1285"/>
                  </a:lnTo>
                  <a:lnTo>
                    <a:pt x="0" y="1306"/>
                  </a:lnTo>
                  <a:lnTo>
                    <a:pt x="5" y="1306"/>
                  </a:lnTo>
                  <a:close/>
                  <a:moveTo>
                    <a:pt x="5" y="1269"/>
                  </a:moveTo>
                  <a:lnTo>
                    <a:pt x="5" y="1248"/>
                  </a:lnTo>
                  <a:lnTo>
                    <a:pt x="0" y="1248"/>
                  </a:lnTo>
                  <a:lnTo>
                    <a:pt x="0" y="1269"/>
                  </a:lnTo>
                  <a:lnTo>
                    <a:pt x="5" y="1269"/>
                  </a:lnTo>
                  <a:close/>
                  <a:moveTo>
                    <a:pt x="5" y="1232"/>
                  </a:moveTo>
                  <a:lnTo>
                    <a:pt x="5" y="1211"/>
                  </a:lnTo>
                  <a:lnTo>
                    <a:pt x="0" y="1211"/>
                  </a:lnTo>
                  <a:lnTo>
                    <a:pt x="0" y="1232"/>
                  </a:lnTo>
                  <a:lnTo>
                    <a:pt x="5" y="1232"/>
                  </a:lnTo>
                  <a:close/>
                  <a:moveTo>
                    <a:pt x="5" y="1195"/>
                  </a:moveTo>
                  <a:lnTo>
                    <a:pt x="5" y="1174"/>
                  </a:lnTo>
                  <a:lnTo>
                    <a:pt x="0" y="1174"/>
                  </a:lnTo>
                  <a:lnTo>
                    <a:pt x="0" y="1195"/>
                  </a:lnTo>
                  <a:lnTo>
                    <a:pt x="5" y="1195"/>
                  </a:lnTo>
                  <a:close/>
                  <a:moveTo>
                    <a:pt x="5" y="1159"/>
                  </a:moveTo>
                  <a:lnTo>
                    <a:pt x="5" y="1138"/>
                  </a:lnTo>
                  <a:lnTo>
                    <a:pt x="0" y="1138"/>
                  </a:lnTo>
                  <a:lnTo>
                    <a:pt x="0" y="1159"/>
                  </a:lnTo>
                  <a:lnTo>
                    <a:pt x="5" y="1159"/>
                  </a:lnTo>
                  <a:close/>
                  <a:moveTo>
                    <a:pt x="5" y="1122"/>
                  </a:moveTo>
                  <a:lnTo>
                    <a:pt x="5" y="1101"/>
                  </a:lnTo>
                  <a:lnTo>
                    <a:pt x="0" y="1101"/>
                  </a:lnTo>
                  <a:lnTo>
                    <a:pt x="0" y="1122"/>
                  </a:lnTo>
                  <a:lnTo>
                    <a:pt x="5" y="1122"/>
                  </a:lnTo>
                  <a:close/>
                  <a:moveTo>
                    <a:pt x="5" y="1085"/>
                  </a:moveTo>
                  <a:lnTo>
                    <a:pt x="5" y="1064"/>
                  </a:lnTo>
                  <a:lnTo>
                    <a:pt x="0" y="1064"/>
                  </a:lnTo>
                  <a:lnTo>
                    <a:pt x="0" y="1085"/>
                  </a:lnTo>
                  <a:lnTo>
                    <a:pt x="5" y="1085"/>
                  </a:lnTo>
                  <a:close/>
                  <a:moveTo>
                    <a:pt x="5" y="1049"/>
                  </a:moveTo>
                  <a:lnTo>
                    <a:pt x="5" y="1028"/>
                  </a:lnTo>
                  <a:lnTo>
                    <a:pt x="0" y="1028"/>
                  </a:lnTo>
                  <a:lnTo>
                    <a:pt x="0" y="1049"/>
                  </a:lnTo>
                  <a:lnTo>
                    <a:pt x="5" y="1049"/>
                  </a:lnTo>
                  <a:close/>
                  <a:moveTo>
                    <a:pt x="5" y="1012"/>
                  </a:moveTo>
                  <a:lnTo>
                    <a:pt x="5" y="991"/>
                  </a:lnTo>
                  <a:lnTo>
                    <a:pt x="0" y="991"/>
                  </a:lnTo>
                  <a:lnTo>
                    <a:pt x="0" y="1012"/>
                  </a:lnTo>
                  <a:lnTo>
                    <a:pt x="5" y="1012"/>
                  </a:lnTo>
                  <a:close/>
                  <a:moveTo>
                    <a:pt x="5" y="975"/>
                  </a:moveTo>
                  <a:lnTo>
                    <a:pt x="5" y="954"/>
                  </a:lnTo>
                  <a:lnTo>
                    <a:pt x="0" y="954"/>
                  </a:lnTo>
                  <a:lnTo>
                    <a:pt x="0" y="975"/>
                  </a:lnTo>
                  <a:lnTo>
                    <a:pt x="5" y="975"/>
                  </a:lnTo>
                  <a:close/>
                  <a:moveTo>
                    <a:pt x="5" y="938"/>
                  </a:moveTo>
                  <a:lnTo>
                    <a:pt x="5" y="917"/>
                  </a:lnTo>
                  <a:lnTo>
                    <a:pt x="0" y="917"/>
                  </a:lnTo>
                  <a:lnTo>
                    <a:pt x="0" y="938"/>
                  </a:lnTo>
                  <a:lnTo>
                    <a:pt x="5" y="938"/>
                  </a:lnTo>
                  <a:close/>
                  <a:moveTo>
                    <a:pt x="5" y="902"/>
                  </a:moveTo>
                  <a:lnTo>
                    <a:pt x="5" y="881"/>
                  </a:lnTo>
                  <a:lnTo>
                    <a:pt x="0" y="881"/>
                  </a:lnTo>
                  <a:lnTo>
                    <a:pt x="0" y="902"/>
                  </a:lnTo>
                  <a:lnTo>
                    <a:pt x="5" y="902"/>
                  </a:lnTo>
                  <a:close/>
                  <a:moveTo>
                    <a:pt x="5" y="865"/>
                  </a:moveTo>
                  <a:lnTo>
                    <a:pt x="5" y="844"/>
                  </a:lnTo>
                  <a:lnTo>
                    <a:pt x="0" y="844"/>
                  </a:lnTo>
                  <a:lnTo>
                    <a:pt x="0" y="865"/>
                  </a:lnTo>
                  <a:lnTo>
                    <a:pt x="5" y="865"/>
                  </a:lnTo>
                  <a:close/>
                  <a:moveTo>
                    <a:pt x="5" y="828"/>
                  </a:moveTo>
                  <a:lnTo>
                    <a:pt x="5" y="807"/>
                  </a:lnTo>
                  <a:lnTo>
                    <a:pt x="0" y="807"/>
                  </a:lnTo>
                  <a:lnTo>
                    <a:pt x="0" y="828"/>
                  </a:lnTo>
                  <a:lnTo>
                    <a:pt x="5" y="828"/>
                  </a:lnTo>
                  <a:close/>
                  <a:moveTo>
                    <a:pt x="5" y="792"/>
                  </a:moveTo>
                  <a:lnTo>
                    <a:pt x="5" y="771"/>
                  </a:lnTo>
                  <a:lnTo>
                    <a:pt x="0" y="771"/>
                  </a:lnTo>
                  <a:lnTo>
                    <a:pt x="0" y="792"/>
                  </a:lnTo>
                  <a:lnTo>
                    <a:pt x="5" y="792"/>
                  </a:lnTo>
                  <a:close/>
                  <a:moveTo>
                    <a:pt x="5" y="755"/>
                  </a:moveTo>
                  <a:lnTo>
                    <a:pt x="5" y="734"/>
                  </a:lnTo>
                  <a:lnTo>
                    <a:pt x="0" y="734"/>
                  </a:lnTo>
                  <a:lnTo>
                    <a:pt x="0" y="755"/>
                  </a:lnTo>
                  <a:lnTo>
                    <a:pt x="5" y="755"/>
                  </a:lnTo>
                  <a:close/>
                  <a:moveTo>
                    <a:pt x="5" y="718"/>
                  </a:moveTo>
                  <a:lnTo>
                    <a:pt x="5" y="697"/>
                  </a:lnTo>
                  <a:lnTo>
                    <a:pt x="0" y="697"/>
                  </a:lnTo>
                  <a:lnTo>
                    <a:pt x="0" y="718"/>
                  </a:lnTo>
                  <a:lnTo>
                    <a:pt x="5" y="718"/>
                  </a:lnTo>
                  <a:close/>
                  <a:moveTo>
                    <a:pt x="5" y="682"/>
                  </a:moveTo>
                  <a:lnTo>
                    <a:pt x="5" y="661"/>
                  </a:lnTo>
                  <a:lnTo>
                    <a:pt x="0" y="661"/>
                  </a:lnTo>
                  <a:lnTo>
                    <a:pt x="0" y="682"/>
                  </a:lnTo>
                  <a:lnTo>
                    <a:pt x="5" y="682"/>
                  </a:lnTo>
                  <a:close/>
                  <a:moveTo>
                    <a:pt x="5" y="645"/>
                  </a:moveTo>
                  <a:lnTo>
                    <a:pt x="5" y="624"/>
                  </a:lnTo>
                  <a:lnTo>
                    <a:pt x="0" y="624"/>
                  </a:lnTo>
                  <a:lnTo>
                    <a:pt x="0" y="645"/>
                  </a:lnTo>
                  <a:lnTo>
                    <a:pt x="5" y="645"/>
                  </a:lnTo>
                  <a:close/>
                  <a:moveTo>
                    <a:pt x="5" y="608"/>
                  </a:moveTo>
                  <a:lnTo>
                    <a:pt x="5" y="587"/>
                  </a:lnTo>
                  <a:lnTo>
                    <a:pt x="0" y="587"/>
                  </a:lnTo>
                  <a:lnTo>
                    <a:pt x="0" y="608"/>
                  </a:lnTo>
                  <a:lnTo>
                    <a:pt x="5" y="608"/>
                  </a:lnTo>
                  <a:close/>
                  <a:moveTo>
                    <a:pt x="5" y="571"/>
                  </a:moveTo>
                  <a:lnTo>
                    <a:pt x="5" y="550"/>
                  </a:lnTo>
                  <a:lnTo>
                    <a:pt x="0" y="550"/>
                  </a:lnTo>
                  <a:lnTo>
                    <a:pt x="0" y="571"/>
                  </a:lnTo>
                  <a:lnTo>
                    <a:pt x="5" y="571"/>
                  </a:lnTo>
                  <a:close/>
                  <a:moveTo>
                    <a:pt x="5" y="535"/>
                  </a:moveTo>
                  <a:lnTo>
                    <a:pt x="5" y="514"/>
                  </a:lnTo>
                  <a:lnTo>
                    <a:pt x="0" y="514"/>
                  </a:lnTo>
                  <a:lnTo>
                    <a:pt x="0" y="535"/>
                  </a:lnTo>
                  <a:lnTo>
                    <a:pt x="5" y="535"/>
                  </a:lnTo>
                  <a:close/>
                  <a:moveTo>
                    <a:pt x="5" y="498"/>
                  </a:moveTo>
                  <a:lnTo>
                    <a:pt x="5" y="477"/>
                  </a:lnTo>
                  <a:lnTo>
                    <a:pt x="0" y="477"/>
                  </a:lnTo>
                  <a:lnTo>
                    <a:pt x="0" y="498"/>
                  </a:lnTo>
                  <a:lnTo>
                    <a:pt x="5" y="498"/>
                  </a:lnTo>
                  <a:close/>
                  <a:moveTo>
                    <a:pt x="5" y="461"/>
                  </a:moveTo>
                  <a:lnTo>
                    <a:pt x="5" y="440"/>
                  </a:lnTo>
                  <a:lnTo>
                    <a:pt x="0" y="440"/>
                  </a:lnTo>
                  <a:lnTo>
                    <a:pt x="0" y="461"/>
                  </a:lnTo>
                  <a:lnTo>
                    <a:pt x="5" y="461"/>
                  </a:lnTo>
                  <a:close/>
                  <a:moveTo>
                    <a:pt x="5" y="424"/>
                  </a:moveTo>
                  <a:lnTo>
                    <a:pt x="5" y="404"/>
                  </a:lnTo>
                  <a:lnTo>
                    <a:pt x="0" y="404"/>
                  </a:lnTo>
                  <a:lnTo>
                    <a:pt x="0" y="424"/>
                  </a:lnTo>
                  <a:lnTo>
                    <a:pt x="5" y="424"/>
                  </a:lnTo>
                  <a:close/>
                  <a:moveTo>
                    <a:pt x="5" y="388"/>
                  </a:moveTo>
                  <a:lnTo>
                    <a:pt x="5" y="367"/>
                  </a:lnTo>
                  <a:lnTo>
                    <a:pt x="0" y="367"/>
                  </a:lnTo>
                  <a:lnTo>
                    <a:pt x="0" y="388"/>
                  </a:lnTo>
                  <a:lnTo>
                    <a:pt x="5" y="388"/>
                  </a:lnTo>
                  <a:close/>
                  <a:moveTo>
                    <a:pt x="5" y="351"/>
                  </a:moveTo>
                  <a:lnTo>
                    <a:pt x="5" y="330"/>
                  </a:lnTo>
                  <a:lnTo>
                    <a:pt x="0" y="330"/>
                  </a:lnTo>
                  <a:lnTo>
                    <a:pt x="0" y="351"/>
                  </a:lnTo>
                  <a:lnTo>
                    <a:pt x="5" y="351"/>
                  </a:lnTo>
                  <a:close/>
                  <a:moveTo>
                    <a:pt x="5" y="314"/>
                  </a:moveTo>
                  <a:lnTo>
                    <a:pt x="5" y="293"/>
                  </a:lnTo>
                  <a:lnTo>
                    <a:pt x="0" y="293"/>
                  </a:lnTo>
                  <a:lnTo>
                    <a:pt x="0" y="314"/>
                  </a:lnTo>
                  <a:lnTo>
                    <a:pt x="5" y="314"/>
                  </a:lnTo>
                  <a:close/>
                  <a:moveTo>
                    <a:pt x="5" y="277"/>
                  </a:moveTo>
                  <a:lnTo>
                    <a:pt x="5" y="256"/>
                  </a:lnTo>
                  <a:lnTo>
                    <a:pt x="0" y="256"/>
                  </a:lnTo>
                  <a:lnTo>
                    <a:pt x="0" y="277"/>
                  </a:lnTo>
                  <a:lnTo>
                    <a:pt x="5" y="277"/>
                  </a:lnTo>
                  <a:close/>
                  <a:moveTo>
                    <a:pt x="5" y="241"/>
                  </a:moveTo>
                  <a:lnTo>
                    <a:pt x="5" y="220"/>
                  </a:lnTo>
                  <a:lnTo>
                    <a:pt x="0" y="220"/>
                  </a:lnTo>
                  <a:lnTo>
                    <a:pt x="0" y="241"/>
                  </a:lnTo>
                  <a:lnTo>
                    <a:pt x="5" y="241"/>
                  </a:lnTo>
                  <a:close/>
                  <a:moveTo>
                    <a:pt x="5" y="204"/>
                  </a:moveTo>
                  <a:lnTo>
                    <a:pt x="5" y="183"/>
                  </a:lnTo>
                  <a:lnTo>
                    <a:pt x="0" y="183"/>
                  </a:lnTo>
                  <a:lnTo>
                    <a:pt x="0" y="204"/>
                  </a:lnTo>
                  <a:lnTo>
                    <a:pt x="5" y="204"/>
                  </a:lnTo>
                  <a:close/>
                  <a:moveTo>
                    <a:pt x="5" y="167"/>
                  </a:moveTo>
                  <a:lnTo>
                    <a:pt x="5" y="146"/>
                  </a:lnTo>
                  <a:lnTo>
                    <a:pt x="0" y="146"/>
                  </a:lnTo>
                  <a:lnTo>
                    <a:pt x="0" y="167"/>
                  </a:lnTo>
                  <a:lnTo>
                    <a:pt x="5" y="167"/>
                  </a:lnTo>
                  <a:close/>
                  <a:moveTo>
                    <a:pt x="5" y="131"/>
                  </a:moveTo>
                  <a:lnTo>
                    <a:pt x="5" y="110"/>
                  </a:lnTo>
                  <a:lnTo>
                    <a:pt x="0" y="110"/>
                  </a:lnTo>
                  <a:lnTo>
                    <a:pt x="0" y="131"/>
                  </a:lnTo>
                  <a:lnTo>
                    <a:pt x="5" y="131"/>
                  </a:lnTo>
                  <a:close/>
                  <a:moveTo>
                    <a:pt x="5" y="94"/>
                  </a:moveTo>
                  <a:lnTo>
                    <a:pt x="5" y="73"/>
                  </a:lnTo>
                  <a:lnTo>
                    <a:pt x="0" y="73"/>
                  </a:lnTo>
                  <a:lnTo>
                    <a:pt x="0" y="94"/>
                  </a:lnTo>
                  <a:lnTo>
                    <a:pt x="5" y="94"/>
                  </a:lnTo>
                  <a:close/>
                  <a:moveTo>
                    <a:pt x="5" y="57"/>
                  </a:moveTo>
                  <a:lnTo>
                    <a:pt x="5" y="36"/>
                  </a:lnTo>
                  <a:lnTo>
                    <a:pt x="0" y="36"/>
                  </a:lnTo>
                  <a:lnTo>
                    <a:pt x="0" y="57"/>
                  </a:lnTo>
                  <a:lnTo>
                    <a:pt x="5" y="57"/>
                  </a:lnTo>
                  <a:close/>
                  <a:moveTo>
                    <a:pt x="5" y="21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5" y="21"/>
                  </a:lnTo>
                  <a:close/>
                </a:path>
              </a:pathLst>
            </a:custGeom>
            <a:solidFill>
              <a:srgbClr val="58585A"/>
            </a:solidFill>
            <a:ln w="0">
              <a:solidFill>
                <a:srgbClr val="58585A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3" name="Freeform 56"/>
            <p:cNvSpPr>
              <a:spLocks noEditPoints="1"/>
            </p:cNvSpPr>
            <p:nvPr/>
          </p:nvSpPr>
          <p:spPr bwMode="auto">
            <a:xfrm>
              <a:off x="4728800" y="270507"/>
              <a:ext cx="3800" cy="1249033"/>
            </a:xfrm>
            <a:custGeom>
              <a:avLst/>
              <a:gdLst>
                <a:gd name="T0" fmla="*/ 3810 w 6"/>
                <a:gd name="T1" fmla="*/ 1249045 h 1967"/>
                <a:gd name="T2" fmla="*/ 3810 w 6"/>
                <a:gd name="T3" fmla="*/ 1225550 h 1967"/>
                <a:gd name="T4" fmla="*/ 3810 w 6"/>
                <a:gd name="T5" fmla="*/ 1202055 h 1967"/>
                <a:gd name="T6" fmla="*/ 3810 w 6"/>
                <a:gd name="T7" fmla="*/ 1178560 h 1967"/>
                <a:gd name="T8" fmla="*/ 3810 w 6"/>
                <a:gd name="T9" fmla="*/ 1155700 h 1967"/>
                <a:gd name="T10" fmla="*/ 3810 w 6"/>
                <a:gd name="T11" fmla="*/ 1132205 h 1967"/>
                <a:gd name="T12" fmla="*/ 3810 w 6"/>
                <a:gd name="T13" fmla="*/ 1108710 h 1967"/>
                <a:gd name="T14" fmla="*/ 3810 w 6"/>
                <a:gd name="T15" fmla="*/ 1085850 h 1967"/>
                <a:gd name="T16" fmla="*/ 3810 w 6"/>
                <a:gd name="T17" fmla="*/ 1062355 h 1967"/>
                <a:gd name="T18" fmla="*/ 3810 w 6"/>
                <a:gd name="T19" fmla="*/ 1038860 h 1967"/>
                <a:gd name="T20" fmla="*/ 3810 w 6"/>
                <a:gd name="T21" fmla="*/ 1016000 h 1967"/>
                <a:gd name="T22" fmla="*/ 3810 w 6"/>
                <a:gd name="T23" fmla="*/ 992505 h 1967"/>
                <a:gd name="T24" fmla="*/ 3810 w 6"/>
                <a:gd name="T25" fmla="*/ 969010 h 1967"/>
                <a:gd name="T26" fmla="*/ 3810 w 6"/>
                <a:gd name="T27" fmla="*/ 945515 h 1967"/>
                <a:gd name="T28" fmla="*/ 3810 w 6"/>
                <a:gd name="T29" fmla="*/ 922020 h 1967"/>
                <a:gd name="T30" fmla="*/ 3810 w 6"/>
                <a:gd name="T31" fmla="*/ 899160 h 1967"/>
                <a:gd name="T32" fmla="*/ 3810 w 6"/>
                <a:gd name="T33" fmla="*/ 875665 h 1967"/>
                <a:gd name="T34" fmla="*/ 3810 w 6"/>
                <a:gd name="T35" fmla="*/ 852170 h 1967"/>
                <a:gd name="T36" fmla="*/ 3810 w 6"/>
                <a:gd name="T37" fmla="*/ 829310 h 1967"/>
                <a:gd name="T38" fmla="*/ 3810 w 6"/>
                <a:gd name="T39" fmla="*/ 805815 h 1967"/>
                <a:gd name="T40" fmla="*/ 3810 w 6"/>
                <a:gd name="T41" fmla="*/ 782320 h 1967"/>
                <a:gd name="T42" fmla="*/ 3810 w 6"/>
                <a:gd name="T43" fmla="*/ 758825 h 1967"/>
                <a:gd name="T44" fmla="*/ 3810 w 6"/>
                <a:gd name="T45" fmla="*/ 735965 h 1967"/>
                <a:gd name="T46" fmla="*/ 3810 w 6"/>
                <a:gd name="T47" fmla="*/ 712470 h 1967"/>
                <a:gd name="T48" fmla="*/ 3810 w 6"/>
                <a:gd name="T49" fmla="*/ 688975 h 1967"/>
                <a:gd name="T50" fmla="*/ 3810 w 6"/>
                <a:gd name="T51" fmla="*/ 666115 h 1967"/>
                <a:gd name="T52" fmla="*/ 3810 w 6"/>
                <a:gd name="T53" fmla="*/ 642620 h 1967"/>
                <a:gd name="T54" fmla="*/ 3810 w 6"/>
                <a:gd name="T55" fmla="*/ 619125 h 1967"/>
                <a:gd name="T56" fmla="*/ 3810 w 6"/>
                <a:gd name="T57" fmla="*/ 595630 h 1967"/>
                <a:gd name="T58" fmla="*/ 3810 w 6"/>
                <a:gd name="T59" fmla="*/ 572770 h 1967"/>
                <a:gd name="T60" fmla="*/ 3810 w 6"/>
                <a:gd name="T61" fmla="*/ 549275 h 1967"/>
                <a:gd name="T62" fmla="*/ 3810 w 6"/>
                <a:gd name="T63" fmla="*/ 525780 h 1967"/>
                <a:gd name="T64" fmla="*/ 3810 w 6"/>
                <a:gd name="T65" fmla="*/ 502920 h 1967"/>
                <a:gd name="T66" fmla="*/ 3810 w 6"/>
                <a:gd name="T67" fmla="*/ 479425 h 1967"/>
                <a:gd name="T68" fmla="*/ 3810 w 6"/>
                <a:gd name="T69" fmla="*/ 455930 h 1967"/>
                <a:gd name="T70" fmla="*/ 3810 w 6"/>
                <a:gd name="T71" fmla="*/ 433070 h 1967"/>
                <a:gd name="T72" fmla="*/ 3810 w 6"/>
                <a:gd name="T73" fmla="*/ 409575 h 1967"/>
                <a:gd name="T74" fmla="*/ 3810 w 6"/>
                <a:gd name="T75" fmla="*/ 386080 h 1967"/>
                <a:gd name="T76" fmla="*/ 3810 w 6"/>
                <a:gd name="T77" fmla="*/ 362585 h 1967"/>
                <a:gd name="T78" fmla="*/ 3810 w 6"/>
                <a:gd name="T79" fmla="*/ 339725 h 1967"/>
                <a:gd name="T80" fmla="*/ 3810 w 6"/>
                <a:gd name="T81" fmla="*/ 316230 h 1967"/>
                <a:gd name="T82" fmla="*/ 3810 w 6"/>
                <a:gd name="T83" fmla="*/ 292735 h 1967"/>
                <a:gd name="T84" fmla="*/ 3810 w 6"/>
                <a:gd name="T85" fmla="*/ 269240 h 1967"/>
                <a:gd name="T86" fmla="*/ 3810 w 6"/>
                <a:gd name="T87" fmla="*/ 246380 h 1967"/>
                <a:gd name="T88" fmla="*/ 3810 w 6"/>
                <a:gd name="T89" fmla="*/ 222885 h 1967"/>
                <a:gd name="T90" fmla="*/ 3810 w 6"/>
                <a:gd name="T91" fmla="*/ 199390 h 1967"/>
                <a:gd name="T92" fmla="*/ 3810 w 6"/>
                <a:gd name="T93" fmla="*/ 175895 h 1967"/>
                <a:gd name="T94" fmla="*/ 3810 w 6"/>
                <a:gd name="T95" fmla="*/ 153035 h 1967"/>
                <a:gd name="T96" fmla="*/ 3810 w 6"/>
                <a:gd name="T97" fmla="*/ 129540 h 1967"/>
                <a:gd name="T98" fmla="*/ 3810 w 6"/>
                <a:gd name="T99" fmla="*/ 106045 h 1967"/>
                <a:gd name="T100" fmla="*/ 3810 w 6"/>
                <a:gd name="T101" fmla="*/ 83185 h 1967"/>
                <a:gd name="T102" fmla="*/ 3810 w 6"/>
                <a:gd name="T103" fmla="*/ 59690 h 1967"/>
                <a:gd name="T104" fmla="*/ 3810 w 6"/>
                <a:gd name="T105" fmla="*/ 36195 h 1967"/>
                <a:gd name="T106" fmla="*/ 3810 w 6"/>
                <a:gd name="T107" fmla="*/ 13335 h 196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6" h="1967">
                  <a:moveTo>
                    <a:pt x="6" y="1967"/>
                  </a:moveTo>
                  <a:lnTo>
                    <a:pt x="6" y="1946"/>
                  </a:lnTo>
                  <a:lnTo>
                    <a:pt x="0" y="1946"/>
                  </a:lnTo>
                  <a:lnTo>
                    <a:pt x="0" y="1967"/>
                  </a:lnTo>
                  <a:lnTo>
                    <a:pt x="6" y="1967"/>
                  </a:lnTo>
                  <a:close/>
                  <a:moveTo>
                    <a:pt x="6" y="1930"/>
                  </a:moveTo>
                  <a:lnTo>
                    <a:pt x="6" y="1909"/>
                  </a:lnTo>
                  <a:lnTo>
                    <a:pt x="0" y="1909"/>
                  </a:lnTo>
                  <a:lnTo>
                    <a:pt x="0" y="1930"/>
                  </a:lnTo>
                  <a:lnTo>
                    <a:pt x="6" y="1930"/>
                  </a:lnTo>
                  <a:close/>
                  <a:moveTo>
                    <a:pt x="6" y="1893"/>
                  </a:moveTo>
                  <a:lnTo>
                    <a:pt x="6" y="1872"/>
                  </a:lnTo>
                  <a:lnTo>
                    <a:pt x="0" y="1872"/>
                  </a:lnTo>
                  <a:lnTo>
                    <a:pt x="0" y="1893"/>
                  </a:lnTo>
                  <a:lnTo>
                    <a:pt x="6" y="1893"/>
                  </a:lnTo>
                  <a:close/>
                  <a:moveTo>
                    <a:pt x="6" y="1856"/>
                  </a:moveTo>
                  <a:lnTo>
                    <a:pt x="6" y="1835"/>
                  </a:lnTo>
                  <a:lnTo>
                    <a:pt x="0" y="1835"/>
                  </a:lnTo>
                  <a:lnTo>
                    <a:pt x="0" y="1856"/>
                  </a:lnTo>
                  <a:lnTo>
                    <a:pt x="6" y="1856"/>
                  </a:lnTo>
                  <a:close/>
                  <a:moveTo>
                    <a:pt x="6" y="1820"/>
                  </a:moveTo>
                  <a:lnTo>
                    <a:pt x="6" y="1799"/>
                  </a:lnTo>
                  <a:lnTo>
                    <a:pt x="0" y="1799"/>
                  </a:lnTo>
                  <a:lnTo>
                    <a:pt x="0" y="1820"/>
                  </a:lnTo>
                  <a:lnTo>
                    <a:pt x="6" y="1820"/>
                  </a:lnTo>
                  <a:close/>
                  <a:moveTo>
                    <a:pt x="6" y="1783"/>
                  </a:moveTo>
                  <a:lnTo>
                    <a:pt x="6" y="1762"/>
                  </a:lnTo>
                  <a:lnTo>
                    <a:pt x="0" y="1762"/>
                  </a:lnTo>
                  <a:lnTo>
                    <a:pt x="0" y="1783"/>
                  </a:lnTo>
                  <a:lnTo>
                    <a:pt x="6" y="1783"/>
                  </a:lnTo>
                  <a:close/>
                  <a:moveTo>
                    <a:pt x="6" y="1746"/>
                  </a:moveTo>
                  <a:lnTo>
                    <a:pt x="6" y="1725"/>
                  </a:lnTo>
                  <a:lnTo>
                    <a:pt x="0" y="1725"/>
                  </a:lnTo>
                  <a:lnTo>
                    <a:pt x="0" y="1746"/>
                  </a:lnTo>
                  <a:lnTo>
                    <a:pt x="6" y="1746"/>
                  </a:lnTo>
                  <a:close/>
                  <a:moveTo>
                    <a:pt x="6" y="1710"/>
                  </a:moveTo>
                  <a:lnTo>
                    <a:pt x="6" y="1689"/>
                  </a:lnTo>
                  <a:lnTo>
                    <a:pt x="0" y="1689"/>
                  </a:lnTo>
                  <a:lnTo>
                    <a:pt x="0" y="1710"/>
                  </a:lnTo>
                  <a:lnTo>
                    <a:pt x="6" y="1710"/>
                  </a:lnTo>
                  <a:close/>
                  <a:moveTo>
                    <a:pt x="6" y="1673"/>
                  </a:moveTo>
                  <a:lnTo>
                    <a:pt x="6" y="1652"/>
                  </a:lnTo>
                  <a:lnTo>
                    <a:pt x="0" y="1652"/>
                  </a:lnTo>
                  <a:lnTo>
                    <a:pt x="0" y="1673"/>
                  </a:lnTo>
                  <a:lnTo>
                    <a:pt x="6" y="1673"/>
                  </a:lnTo>
                  <a:close/>
                  <a:moveTo>
                    <a:pt x="6" y="1636"/>
                  </a:moveTo>
                  <a:lnTo>
                    <a:pt x="6" y="1615"/>
                  </a:lnTo>
                  <a:lnTo>
                    <a:pt x="0" y="1615"/>
                  </a:lnTo>
                  <a:lnTo>
                    <a:pt x="0" y="1636"/>
                  </a:lnTo>
                  <a:lnTo>
                    <a:pt x="6" y="1636"/>
                  </a:lnTo>
                  <a:close/>
                  <a:moveTo>
                    <a:pt x="6" y="1600"/>
                  </a:moveTo>
                  <a:lnTo>
                    <a:pt x="6" y="1578"/>
                  </a:lnTo>
                  <a:lnTo>
                    <a:pt x="0" y="1578"/>
                  </a:lnTo>
                  <a:lnTo>
                    <a:pt x="0" y="1600"/>
                  </a:lnTo>
                  <a:lnTo>
                    <a:pt x="6" y="1600"/>
                  </a:lnTo>
                  <a:close/>
                  <a:moveTo>
                    <a:pt x="6" y="1563"/>
                  </a:moveTo>
                  <a:lnTo>
                    <a:pt x="6" y="1542"/>
                  </a:lnTo>
                  <a:lnTo>
                    <a:pt x="0" y="1542"/>
                  </a:lnTo>
                  <a:lnTo>
                    <a:pt x="0" y="1563"/>
                  </a:lnTo>
                  <a:lnTo>
                    <a:pt x="6" y="1563"/>
                  </a:lnTo>
                  <a:close/>
                  <a:moveTo>
                    <a:pt x="6" y="1526"/>
                  </a:moveTo>
                  <a:lnTo>
                    <a:pt x="6" y="1505"/>
                  </a:lnTo>
                  <a:lnTo>
                    <a:pt x="0" y="1505"/>
                  </a:lnTo>
                  <a:lnTo>
                    <a:pt x="0" y="1526"/>
                  </a:lnTo>
                  <a:lnTo>
                    <a:pt x="6" y="1526"/>
                  </a:lnTo>
                  <a:close/>
                  <a:moveTo>
                    <a:pt x="6" y="1489"/>
                  </a:moveTo>
                  <a:lnTo>
                    <a:pt x="6" y="1468"/>
                  </a:lnTo>
                  <a:lnTo>
                    <a:pt x="0" y="1468"/>
                  </a:lnTo>
                  <a:lnTo>
                    <a:pt x="0" y="1489"/>
                  </a:lnTo>
                  <a:lnTo>
                    <a:pt x="6" y="1489"/>
                  </a:lnTo>
                  <a:close/>
                  <a:moveTo>
                    <a:pt x="6" y="1452"/>
                  </a:moveTo>
                  <a:lnTo>
                    <a:pt x="6" y="1432"/>
                  </a:lnTo>
                  <a:lnTo>
                    <a:pt x="0" y="1432"/>
                  </a:lnTo>
                  <a:lnTo>
                    <a:pt x="0" y="1452"/>
                  </a:lnTo>
                  <a:lnTo>
                    <a:pt x="6" y="1452"/>
                  </a:lnTo>
                  <a:close/>
                  <a:moveTo>
                    <a:pt x="6" y="1416"/>
                  </a:moveTo>
                  <a:lnTo>
                    <a:pt x="6" y="1395"/>
                  </a:lnTo>
                  <a:lnTo>
                    <a:pt x="0" y="1395"/>
                  </a:lnTo>
                  <a:lnTo>
                    <a:pt x="0" y="1416"/>
                  </a:lnTo>
                  <a:lnTo>
                    <a:pt x="6" y="1416"/>
                  </a:lnTo>
                  <a:close/>
                  <a:moveTo>
                    <a:pt x="6" y="1379"/>
                  </a:moveTo>
                  <a:lnTo>
                    <a:pt x="6" y="1358"/>
                  </a:lnTo>
                  <a:lnTo>
                    <a:pt x="0" y="1358"/>
                  </a:lnTo>
                  <a:lnTo>
                    <a:pt x="0" y="1379"/>
                  </a:lnTo>
                  <a:lnTo>
                    <a:pt x="6" y="1379"/>
                  </a:lnTo>
                  <a:close/>
                  <a:moveTo>
                    <a:pt x="6" y="1342"/>
                  </a:moveTo>
                  <a:lnTo>
                    <a:pt x="6" y="1321"/>
                  </a:lnTo>
                  <a:lnTo>
                    <a:pt x="0" y="1321"/>
                  </a:lnTo>
                  <a:lnTo>
                    <a:pt x="0" y="1342"/>
                  </a:lnTo>
                  <a:lnTo>
                    <a:pt x="6" y="1342"/>
                  </a:lnTo>
                  <a:close/>
                  <a:moveTo>
                    <a:pt x="6" y="1306"/>
                  </a:moveTo>
                  <a:lnTo>
                    <a:pt x="6" y="1285"/>
                  </a:lnTo>
                  <a:lnTo>
                    <a:pt x="0" y="1285"/>
                  </a:lnTo>
                  <a:lnTo>
                    <a:pt x="0" y="1306"/>
                  </a:lnTo>
                  <a:lnTo>
                    <a:pt x="6" y="1306"/>
                  </a:lnTo>
                  <a:close/>
                  <a:moveTo>
                    <a:pt x="6" y="1269"/>
                  </a:moveTo>
                  <a:lnTo>
                    <a:pt x="6" y="1248"/>
                  </a:lnTo>
                  <a:lnTo>
                    <a:pt x="0" y="1248"/>
                  </a:lnTo>
                  <a:lnTo>
                    <a:pt x="0" y="1269"/>
                  </a:lnTo>
                  <a:lnTo>
                    <a:pt x="6" y="1269"/>
                  </a:lnTo>
                  <a:close/>
                  <a:moveTo>
                    <a:pt x="6" y="1232"/>
                  </a:moveTo>
                  <a:lnTo>
                    <a:pt x="6" y="1211"/>
                  </a:lnTo>
                  <a:lnTo>
                    <a:pt x="0" y="1211"/>
                  </a:lnTo>
                  <a:lnTo>
                    <a:pt x="0" y="1232"/>
                  </a:lnTo>
                  <a:lnTo>
                    <a:pt x="6" y="1232"/>
                  </a:lnTo>
                  <a:close/>
                  <a:moveTo>
                    <a:pt x="6" y="1195"/>
                  </a:moveTo>
                  <a:lnTo>
                    <a:pt x="6" y="1174"/>
                  </a:lnTo>
                  <a:lnTo>
                    <a:pt x="0" y="1174"/>
                  </a:lnTo>
                  <a:lnTo>
                    <a:pt x="0" y="1195"/>
                  </a:lnTo>
                  <a:lnTo>
                    <a:pt x="6" y="1195"/>
                  </a:lnTo>
                  <a:close/>
                  <a:moveTo>
                    <a:pt x="6" y="1159"/>
                  </a:moveTo>
                  <a:lnTo>
                    <a:pt x="6" y="1138"/>
                  </a:lnTo>
                  <a:lnTo>
                    <a:pt x="0" y="1138"/>
                  </a:lnTo>
                  <a:lnTo>
                    <a:pt x="0" y="1159"/>
                  </a:lnTo>
                  <a:lnTo>
                    <a:pt x="6" y="1159"/>
                  </a:lnTo>
                  <a:close/>
                  <a:moveTo>
                    <a:pt x="6" y="1122"/>
                  </a:moveTo>
                  <a:lnTo>
                    <a:pt x="6" y="1101"/>
                  </a:lnTo>
                  <a:lnTo>
                    <a:pt x="0" y="1101"/>
                  </a:lnTo>
                  <a:lnTo>
                    <a:pt x="0" y="1122"/>
                  </a:lnTo>
                  <a:lnTo>
                    <a:pt x="6" y="1122"/>
                  </a:lnTo>
                  <a:close/>
                  <a:moveTo>
                    <a:pt x="6" y="1085"/>
                  </a:moveTo>
                  <a:lnTo>
                    <a:pt x="6" y="1064"/>
                  </a:lnTo>
                  <a:lnTo>
                    <a:pt x="0" y="1064"/>
                  </a:lnTo>
                  <a:lnTo>
                    <a:pt x="0" y="1085"/>
                  </a:lnTo>
                  <a:lnTo>
                    <a:pt x="6" y="1085"/>
                  </a:lnTo>
                  <a:close/>
                  <a:moveTo>
                    <a:pt x="6" y="1049"/>
                  </a:moveTo>
                  <a:lnTo>
                    <a:pt x="6" y="1028"/>
                  </a:lnTo>
                  <a:lnTo>
                    <a:pt x="0" y="1028"/>
                  </a:lnTo>
                  <a:lnTo>
                    <a:pt x="0" y="1049"/>
                  </a:lnTo>
                  <a:lnTo>
                    <a:pt x="6" y="1049"/>
                  </a:lnTo>
                  <a:close/>
                  <a:moveTo>
                    <a:pt x="6" y="1012"/>
                  </a:moveTo>
                  <a:lnTo>
                    <a:pt x="6" y="991"/>
                  </a:lnTo>
                  <a:lnTo>
                    <a:pt x="0" y="991"/>
                  </a:lnTo>
                  <a:lnTo>
                    <a:pt x="0" y="1012"/>
                  </a:lnTo>
                  <a:lnTo>
                    <a:pt x="6" y="1012"/>
                  </a:lnTo>
                  <a:close/>
                  <a:moveTo>
                    <a:pt x="6" y="975"/>
                  </a:moveTo>
                  <a:lnTo>
                    <a:pt x="6" y="954"/>
                  </a:lnTo>
                  <a:lnTo>
                    <a:pt x="0" y="954"/>
                  </a:lnTo>
                  <a:lnTo>
                    <a:pt x="0" y="975"/>
                  </a:lnTo>
                  <a:lnTo>
                    <a:pt x="6" y="975"/>
                  </a:lnTo>
                  <a:close/>
                  <a:moveTo>
                    <a:pt x="6" y="938"/>
                  </a:moveTo>
                  <a:lnTo>
                    <a:pt x="6" y="917"/>
                  </a:lnTo>
                  <a:lnTo>
                    <a:pt x="0" y="917"/>
                  </a:lnTo>
                  <a:lnTo>
                    <a:pt x="0" y="938"/>
                  </a:lnTo>
                  <a:lnTo>
                    <a:pt x="6" y="938"/>
                  </a:lnTo>
                  <a:close/>
                  <a:moveTo>
                    <a:pt x="6" y="902"/>
                  </a:moveTo>
                  <a:lnTo>
                    <a:pt x="6" y="881"/>
                  </a:lnTo>
                  <a:lnTo>
                    <a:pt x="0" y="881"/>
                  </a:lnTo>
                  <a:lnTo>
                    <a:pt x="0" y="902"/>
                  </a:lnTo>
                  <a:lnTo>
                    <a:pt x="6" y="902"/>
                  </a:lnTo>
                  <a:close/>
                  <a:moveTo>
                    <a:pt x="6" y="865"/>
                  </a:moveTo>
                  <a:lnTo>
                    <a:pt x="6" y="844"/>
                  </a:lnTo>
                  <a:lnTo>
                    <a:pt x="0" y="844"/>
                  </a:lnTo>
                  <a:lnTo>
                    <a:pt x="0" y="865"/>
                  </a:lnTo>
                  <a:lnTo>
                    <a:pt x="6" y="865"/>
                  </a:lnTo>
                  <a:close/>
                  <a:moveTo>
                    <a:pt x="6" y="828"/>
                  </a:moveTo>
                  <a:lnTo>
                    <a:pt x="6" y="807"/>
                  </a:lnTo>
                  <a:lnTo>
                    <a:pt x="0" y="807"/>
                  </a:lnTo>
                  <a:lnTo>
                    <a:pt x="0" y="828"/>
                  </a:lnTo>
                  <a:lnTo>
                    <a:pt x="6" y="828"/>
                  </a:lnTo>
                  <a:close/>
                  <a:moveTo>
                    <a:pt x="6" y="792"/>
                  </a:moveTo>
                  <a:lnTo>
                    <a:pt x="6" y="771"/>
                  </a:lnTo>
                  <a:lnTo>
                    <a:pt x="0" y="771"/>
                  </a:lnTo>
                  <a:lnTo>
                    <a:pt x="0" y="792"/>
                  </a:lnTo>
                  <a:lnTo>
                    <a:pt x="6" y="792"/>
                  </a:lnTo>
                  <a:close/>
                  <a:moveTo>
                    <a:pt x="6" y="755"/>
                  </a:moveTo>
                  <a:lnTo>
                    <a:pt x="6" y="734"/>
                  </a:lnTo>
                  <a:lnTo>
                    <a:pt x="0" y="734"/>
                  </a:lnTo>
                  <a:lnTo>
                    <a:pt x="0" y="755"/>
                  </a:lnTo>
                  <a:lnTo>
                    <a:pt x="6" y="755"/>
                  </a:lnTo>
                  <a:close/>
                  <a:moveTo>
                    <a:pt x="6" y="718"/>
                  </a:moveTo>
                  <a:lnTo>
                    <a:pt x="6" y="697"/>
                  </a:lnTo>
                  <a:lnTo>
                    <a:pt x="0" y="697"/>
                  </a:lnTo>
                  <a:lnTo>
                    <a:pt x="0" y="718"/>
                  </a:lnTo>
                  <a:lnTo>
                    <a:pt x="6" y="718"/>
                  </a:lnTo>
                  <a:close/>
                  <a:moveTo>
                    <a:pt x="6" y="682"/>
                  </a:moveTo>
                  <a:lnTo>
                    <a:pt x="6" y="661"/>
                  </a:lnTo>
                  <a:lnTo>
                    <a:pt x="0" y="661"/>
                  </a:lnTo>
                  <a:lnTo>
                    <a:pt x="0" y="682"/>
                  </a:lnTo>
                  <a:lnTo>
                    <a:pt x="6" y="682"/>
                  </a:lnTo>
                  <a:close/>
                  <a:moveTo>
                    <a:pt x="6" y="645"/>
                  </a:moveTo>
                  <a:lnTo>
                    <a:pt x="6" y="624"/>
                  </a:lnTo>
                  <a:lnTo>
                    <a:pt x="0" y="624"/>
                  </a:lnTo>
                  <a:lnTo>
                    <a:pt x="0" y="645"/>
                  </a:lnTo>
                  <a:lnTo>
                    <a:pt x="6" y="645"/>
                  </a:lnTo>
                  <a:close/>
                  <a:moveTo>
                    <a:pt x="6" y="608"/>
                  </a:moveTo>
                  <a:lnTo>
                    <a:pt x="6" y="587"/>
                  </a:lnTo>
                  <a:lnTo>
                    <a:pt x="0" y="587"/>
                  </a:lnTo>
                  <a:lnTo>
                    <a:pt x="0" y="608"/>
                  </a:lnTo>
                  <a:lnTo>
                    <a:pt x="6" y="608"/>
                  </a:lnTo>
                  <a:close/>
                  <a:moveTo>
                    <a:pt x="6" y="571"/>
                  </a:moveTo>
                  <a:lnTo>
                    <a:pt x="6" y="550"/>
                  </a:lnTo>
                  <a:lnTo>
                    <a:pt x="0" y="550"/>
                  </a:lnTo>
                  <a:lnTo>
                    <a:pt x="0" y="571"/>
                  </a:lnTo>
                  <a:lnTo>
                    <a:pt x="6" y="571"/>
                  </a:lnTo>
                  <a:close/>
                  <a:moveTo>
                    <a:pt x="6" y="535"/>
                  </a:moveTo>
                  <a:lnTo>
                    <a:pt x="6" y="514"/>
                  </a:lnTo>
                  <a:lnTo>
                    <a:pt x="0" y="514"/>
                  </a:lnTo>
                  <a:lnTo>
                    <a:pt x="0" y="535"/>
                  </a:lnTo>
                  <a:lnTo>
                    <a:pt x="6" y="535"/>
                  </a:lnTo>
                  <a:close/>
                  <a:moveTo>
                    <a:pt x="6" y="498"/>
                  </a:moveTo>
                  <a:lnTo>
                    <a:pt x="6" y="477"/>
                  </a:lnTo>
                  <a:lnTo>
                    <a:pt x="0" y="477"/>
                  </a:lnTo>
                  <a:lnTo>
                    <a:pt x="0" y="498"/>
                  </a:lnTo>
                  <a:lnTo>
                    <a:pt x="6" y="498"/>
                  </a:lnTo>
                  <a:close/>
                  <a:moveTo>
                    <a:pt x="6" y="461"/>
                  </a:moveTo>
                  <a:lnTo>
                    <a:pt x="6" y="440"/>
                  </a:lnTo>
                  <a:lnTo>
                    <a:pt x="0" y="440"/>
                  </a:lnTo>
                  <a:lnTo>
                    <a:pt x="0" y="461"/>
                  </a:lnTo>
                  <a:lnTo>
                    <a:pt x="6" y="461"/>
                  </a:lnTo>
                  <a:close/>
                  <a:moveTo>
                    <a:pt x="6" y="424"/>
                  </a:moveTo>
                  <a:lnTo>
                    <a:pt x="6" y="404"/>
                  </a:lnTo>
                  <a:lnTo>
                    <a:pt x="0" y="404"/>
                  </a:lnTo>
                  <a:lnTo>
                    <a:pt x="0" y="424"/>
                  </a:lnTo>
                  <a:lnTo>
                    <a:pt x="6" y="424"/>
                  </a:lnTo>
                  <a:close/>
                  <a:moveTo>
                    <a:pt x="6" y="388"/>
                  </a:moveTo>
                  <a:lnTo>
                    <a:pt x="6" y="367"/>
                  </a:lnTo>
                  <a:lnTo>
                    <a:pt x="0" y="367"/>
                  </a:lnTo>
                  <a:lnTo>
                    <a:pt x="0" y="388"/>
                  </a:lnTo>
                  <a:lnTo>
                    <a:pt x="6" y="388"/>
                  </a:lnTo>
                  <a:close/>
                  <a:moveTo>
                    <a:pt x="6" y="351"/>
                  </a:moveTo>
                  <a:lnTo>
                    <a:pt x="6" y="330"/>
                  </a:lnTo>
                  <a:lnTo>
                    <a:pt x="0" y="330"/>
                  </a:lnTo>
                  <a:lnTo>
                    <a:pt x="0" y="351"/>
                  </a:lnTo>
                  <a:lnTo>
                    <a:pt x="6" y="351"/>
                  </a:lnTo>
                  <a:close/>
                  <a:moveTo>
                    <a:pt x="6" y="314"/>
                  </a:moveTo>
                  <a:lnTo>
                    <a:pt x="6" y="293"/>
                  </a:lnTo>
                  <a:lnTo>
                    <a:pt x="0" y="293"/>
                  </a:lnTo>
                  <a:lnTo>
                    <a:pt x="0" y="314"/>
                  </a:lnTo>
                  <a:lnTo>
                    <a:pt x="6" y="314"/>
                  </a:lnTo>
                  <a:close/>
                  <a:moveTo>
                    <a:pt x="6" y="277"/>
                  </a:moveTo>
                  <a:lnTo>
                    <a:pt x="6" y="256"/>
                  </a:lnTo>
                  <a:lnTo>
                    <a:pt x="0" y="256"/>
                  </a:lnTo>
                  <a:lnTo>
                    <a:pt x="0" y="277"/>
                  </a:lnTo>
                  <a:lnTo>
                    <a:pt x="6" y="277"/>
                  </a:lnTo>
                  <a:close/>
                  <a:moveTo>
                    <a:pt x="6" y="241"/>
                  </a:moveTo>
                  <a:lnTo>
                    <a:pt x="6" y="220"/>
                  </a:lnTo>
                  <a:lnTo>
                    <a:pt x="0" y="220"/>
                  </a:lnTo>
                  <a:lnTo>
                    <a:pt x="0" y="241"/>
                  </a:lnTo>
                  <a:lnTo>
                    <a:pt x="6" y="241"/>
                  </a:lnTo>
                  <a:close/>
                  <a:moveTo>
                    <a:pt x="6" y="204"/>
                  </a:moveTo>
                  <a:lnTo>
                    <a:pt x="6" y="183"/>
                  </a:lnTo>
                  <a:lnTo>
                    <a:pt x="0" y="183"/>
                  </a:lnTo>
                  <a:lnTo>
                    <a:pt x="0" y="204"/>
                  </a:lnTo>
                  <a:lnTo>
                    <a:pt x="6" y="204"/>
                  </a:lnTo>
                  <a:close/>
                  <a:moveTo>
                    <a:pt x="6" y="167"/>
                  </a:moveTo>
                  <a:lnTo>
                    <a:pt x="6" y="146"/>
                  </a:lnTo>
                  <a:lnTo>
                    <a:pt x="0" y="146"/>
                  </a:lnTo>
                  <a:lnTo>
                    <a:pt x="0" y="167"/>
                  </a:lnTo>
                  <a:lnTo>
                    <a:pt x="6" y="167"/>
                  </a:lnTo>
                  <a:close/>
                  <a:moveTo>
                    <a:pt x="6" y="131"/>
                  </a:moveTo>
                  <a:lnTo>
                    <a:pt x="6" y="110"/>
                  </a:lnTo>
                  <a:lnTo>
                    <a:pt x="0" y="110"/>
                  </a:lnTo>
                  <a:lnTo>
                    <a:pt x="0" y="131"/>
                  </a:lnTo>
                  <a:lnTo>
                    <a:pt x="6" y="131"/>
                  </a:lnTo>
                  <a:close/>
                  <a:moveTo>
                    <a:pt x="6" y="94"/>
                  </a:moveTo>
                  <a:lnTo>
                    <a:pt x="6" y="73"/>
                  </a:lnTo>
                  <a:lnTo>
                    <a:pt x="0" y="73"/>
                  </a:lnTo>
                  <a:lnTo>
                    <a:pt x="0" y="94"/>
                  </a:lnTo>
                  <a:lnTo>
                    <a:pt x="6" y="94"/>
                  </a:lnTo>
                  <a:close/>
                  <a:moveTo>
                    <a:pt x="6" y="57"/>
                  </a:moveTo>
                  <a:lnTo>
                    <a:pt x="6" y="36"/>
                  </a:lnTo>
                  <a:lnTo>
                    <a:pt x="0" y="36"/>
                  </a:lnTo>
                  <a:lnTo>
                    <a:pt x="0" y="57"/>
                  </a:lnTo>
                  <a:lnTo>
                    <a:pt x="6" y="57"/>
                  </a:lnTo>
                  <a:close/>
                  <a:moveTo>
                    <a:pt x="6" y="21"/>
                  </a:moveTo>
                  <a:lnTo>
                    <a:pt x="6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6" y="21"/>
                  </a:lnTo>
                  <a:close/>
                </a:path>
              </a:pathLst>
            </a:custGeom>
            <a:solidFill>
              <a:srgbClr val="58585A"/>
            </a:solidFill>
            <a:ln w="0">
              <a:solidFill>
                <a:srgbClr val="58585A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4" name="Freeform 57"/>
            <p:cNvSpPr>
              <a:spLocks noEditPoints="1"/>
            </p:cNvSpPr>
            <p:nvPr/>
          </p:nvSpPr>
          <p:spPr bwMode="auto">
            <a:xfrm>
              <a:off x="4225900" y="270507"/>
              <a:ext cx="3800" cy="1249033"/>
            </a:xfrm>
            <a:custGeom>
              <a:avLst/>
              <a:gdLst>
                <a:gd name="T0" fmla="*/ 3810 w 6"/>
                <a:gd name="T1" fmla="*/ 1249045 h 1967"/>
                <a:gd name="T2" fmla="*/ 3810 w 6"/>
                <a:gd name="T3" fmla="*/ 1225550 h 1967"/>
                <a:gd name="T4" fmla="*/ 3810 w 6"/>
                <a:gd name="T5" fmla="*/ 1202055 h 1967"/>
                <a:gd name="T6" fmla="*/ 3810 w 6"/>
                <a:gd name="T7" fmla="*/ 1178560 h 1967"/>
                <a:gd name="T8" fmla="*/ 3810 w 6"/>
                <a:gd name="T9" fmla="*/ 1155700 h 1967"/>
                <a:gd name="T10" fmla="*/ 3810 w 6"/>
                <a:gd name="T11" fmla="*/ 1132205 h 1967"/>
                <a:gd name="T12" fmla="*/ 3810 w 6"/>
                <a:gd name="T13" fmla="*/ 1108710 h 1967"/>
                <a:gd name="T14" fmla="*/ 3810 w 6"/>
                <a:gd name="T15" fmla="*/ 1085850 h 1967"/>
                <a:gd name="T16" fmla="*/ 3810 w 6"/>
                <a:gd name="T17" fmla="*/ 1062355 h 1967"/>
                <a:gd name="T18" fmla="*/ 3810 w 6"/>
                <a:gd name="T19" fmla="*/ 1038860 h 1967"/>
                <a:gd name="T20" fmla="*/ 3810 w 6"/>
                <a:gd name="T21" fmla="*/ 1016000 h 1967"/>
                <a:gd name="T22" fmla="*/ 3810 w 6"/>
                <a:gd name="T23" fmla="*/ 992505 h 1967"/>
                <a:gd name="T24" fmla="*/ 3810 w 6"/>
                <a:gd name="T25" fmla="*/ 969010 h 1967"/>
                <a:gd name="T26" fmla="*/ 3810 w 6"/>
                <a:gd name="T27" fmla="*/ 945515 h 1967"/>
                <a:gd name="T28" fmla="*/ 3810 w 6"/>
                <a:gd name="T29" fmla="*/ 922020 h 1967"/>
                <a:gd name="T30" fmla="*/ 3810 w 6"/>
                <a:gd name="T31" fmla="*/ 899160 h 1967"/>
                <a:gd name="T32" fmla="*/ 3810 w 6"/>
                <a:gd name="T33" fmla="*/ 875665 h 1967"/>
                <a:gd name="T34" fmla="*/ 3810 w 6"/>
                <a:gd name="T35" fmla="*/ 852170 h 1967"/>
                <a:gd name="T36" fmla="*/ 3810 w 6"/>
                <a:gd name="T37" fmla="*/ 829310 h 1967"/>
                <a:gd name="T38" fmla="*/ 3810 w 6"/>
                <a:gd name="T39" fmla="*/ 805815 h 1967"/>
                <a:gd name="T40" fmla="*/ 3810 w 6"/>
                <a:gd name="T41" fmla="*/ 782320 h 1967"/>
                <a:gd name="T42" fmla="*/ 3810 w 6"/>
                <a:gd name="T43" fmla="*/ 758825 h 1967"/>
                <a:gd name="T44" fmla="*/ 3810 w 6"/>
                <a:gd name="T45" fmla="*/ 735965 h 1967"/>
                <a:gd name="T46" fmla="*/ 3810 w 6"/>
                <a:gd name="T47" fmla="*/ 712470 h 1967"/>
                <a:gd name="T48" fmla="*/ 3810 w 6"/>
                <a:gd name="T49" fmla="*/ 688975 h 1967"/>
                <a:gd name="T50" fmla="*/ 3810 w 6"/>
                <a:gd name="T51" fmla="*/ 666115 h 1967"/>
                <a:gd name="T52" fmla="*/ 3810 w 6"/>
                <a:gd name="T53" fmla="*/ 642620 h 1967"/>
                <a:gd name="T54" fmla="*/ 3810 w 6"/>
                <a:gd name="T55" fmla="*/ 619125 h 1967"/>
                <a:gd name="T56" fmla="*/ 3810 w 6"/>
                <a:gd name="T57" fmla="*/ 595630 h 1967"/>
                <a:gd name="T58" fmla="*/ 3810 w 6"/>
                <a:gd name="T59" fmla="*/ 572770 h 1967"/>
                <a:gd name="T60" fmla="*/ 3810 w 6"/>
                <a:gd name="T61" fmla="*/ 549275 h 1967"/>
                <a:gd name="T62" fmla="*/ 3810 w 6"/>
                <a:gd name="T63" fmla="*/ 525780 h 1967"/>
                <a:gd name="T64" fmla="*/ 3810 w 6"/>
                <a:gd name="T65" fmla="*/ 502920 h 1967"/>
                <a:gd name="T66" fmla="*/ 3810 w 6"/>
                <a:gd name="T67" fmla="*/ 479425 h 1967"/>
                <a:gd name="T68" fmla="*/ 3810 w 6"/>
                <a:gd name="T69" fmla="*/ 455930 h 1967"/>
                <a:gd name="T70" fmla="*/ 3810 w 6"/>
                <a:gd name="T71" fmla="*/ 433070 h 1967"/>
                <a:gd name="T72" fmla="*/ 3810 w 6"/>
                <a:gd name="T73" fmla="*/ 409575 h 1967"/>
                <a:gd name="T74" fmla="*/ 3810 w 6"/>
                <a:gd name="T75" fmla="*/ 386080 h 1967"/>
                <a:gd name="T76" fmla="*/ 3810 w 6"/>
                <a:gd name="T77" fmla="*/ 362585 h 1967"/>
                <a:gd name="T78" fmla="*/ 3810 w 6"/>
                <a:gd name="T79" fmla="*/ 339725 h 1967"/>
                <a:gd name="T80" fmla="*/ 3810 w 6"/>
                <a:gd name="T81" fmla="*/ 316230 h 1967"/>
                <a:gd name="T82" fmla="*/ 3810 w 6"/>
                <a:gd name="T83" fmla="*/ 292735 h 1967"/>
                <a:gd name="T84" fmla="*/ 3810 w 6"/>
                <a:gd name="T85" fmla="*/ 269240 h 1967"/>
                <a:gd name="T86" fmla="*/ 3810 w 6"/>
                <a:gd name="T87" fmla="*/ 246380 h 1967"/>
                <a:gd name="T88" fmla="*/ 3810 w 6"/>
                <a:gd name="T89" fmla="*/ 222885 h 1967"/>
                <a:gd name="T90" fmla="*/ 3810 w 6"/>
                <a:gd name="T91" fmla="*/ 199390 h 1967"/>
                <a:gd name="T92" fmla="*/ 3810 w 6"/>
                <a:gd name="T93" fmla="*/ 175895 h 1967"/>
                <a:gd name="T94" fmla="*/ 3810 w 6"/>
                <a:gd name="T95" fmla="*/ 153035 h 1967"/>
                <a:gd name="T96" fmla="*/ 3810 w 6"/>
                <a:gd name="T97" fmla="*/ 129540 h 1967"/>
                <a:gd name="T98" fmla="*/ 3810 w 6"/>
                <a:gd name="T99" fmla="*/ 106045 h 1967"/>
                <a:gd name="T100" fmla="*/ 3810 w 6"/>
                <a:gd name="T101" fmla="*/ 83185 h 1967"/>
                <a:gd name="T102" fmla="*/ 3810 w 6"/>
                <a:gd name="T103" fmla="*/ 59690 h 1967"/>
                <a:gd name="T104" fmla="*/ 3810 w 6"/>
                <a:gd name="T105" fmla="*/ 36195 h 1967"/>
                <a:gd name="T106" fmla="*/ 3810 w 6"/>
                <a:gd name="T107" fmla="*/ 13335 h 196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6" h="1967">
                  <a:moveTo>
                    <a:pt x="6" y="1967"/>
                  </a:moveTo>
                  <a:lnTo>
                    <a:pt x="6" y="1946"/>
                  </a:lnTo>
                  <a:lnTo>
                    <a:pt x="0" y="1946"/>
                  </a:lnTo>
                  <a:lnTo>
                    <a:pt x="0" y="1967"/>
                  </a:lnTo>
                  <a:lnTo>
                    <a:pt x="6" y="1967"/>
                  </a:lnTo>
                  <a:close/>
                  <a:moveTo>
                    <a:pt x="6" y="1930"/>
                  </a:moveTo>
                  <a:lnTo>
                    <a:pt x="6" y="1909"/>
                  </a:lnTo>
                  <a:lnTo>
                    <a:pt x="0" y="1909"/>
                  </a:lnTo>
                  <a:lnTo>
                    <a:pt x="0" y="1930"/>
                  </a:lnTo>
                  <a:lnTo>
                    <a:pt x="6" y="1930"/>
                  </a:lnTo>
                  <a:close/>
                  <a:moveTo>
                    <a:pt x="6" y="1893"/>
                  </a:moveTo>
                  <a:lnTo>
                    <a:pt x="6" y="1872"/>
                  </a:lnTo>
                  <a:lnTo>
                    <a:pt x="0" y="1872"/>
                  </a:lnTo>
                  <a:lnTo>
                    <a:pt x="0" y="1893"/>
                  </a:lnTo>
                  <a:lnTo>
                    <a:pt x="6" y="1893"/>
                  </a:lnTo>
                  <a:close/>
                  <a:moveTo>
                    <a:pt x="6" y="1856"/>
                  </a:moveTo>
                  <a:lnTo>
                    <a:pt x="6" y="1835"/>
                  </a:lnTo>
                  <a:lnTo>
                    <a:pt x="0" y="1835"/>
                  </a:lnTo>
                  <a:lnTo>
                    <a:pt x="0" y="1856"/>
                  </a:lnTo>
                  <a:lnTo>
                    <a:pt x="6" y="1856"/>
                  </a:lnTo>
                  <a:close/>
                  <a:moveTo>
                    <a:pt x="6" y="1820"/>
                  </a:moveTo>
                  <a:lnTo>
                    <a:pt x="6" y="1799"/>
                  </a:lnTo>
                  <a:lnTo>
                    <a:pt x="0" y="1799"/>
                  </a:lnTo>
                  <a:lnTo>
                    <a:pt x="0" y="1820"/>
                  </a:lnTo>
                  <a:lnTo>
                    <a:pt x="6" y="1820"/>
                  </a:lnTo>
                  <a:close/>
                  <a:moveTo>
                    <a:pt x="6" y="1783"/>
                  </a:moveTo>
                  <a:lnTo>
                    <a:pt x="6" y="1762"/>
                  </a:lnTo>
                  <a:lnTo>
                    <a:pt x="0" y="1762"/>
                  </a:lnTo>
                  <a:lnTo>
                    <a:pt x="0" y="1783"/>
                  </a:lnTo>
                  <a:lnTo>
                    <a:pt x="6" y="1783"/>
                  </a:lnTo>
                  <a:close/>
                  <a:moveTo>
                    <a:pt x="6" y="1746"/>
                  </a:moveTo>
                  <a:lnTo>
                    <a:pt x="6" y="1725"/>
                  </a:lnTo>
                  <a:lnTo>
                    <a:pt x="0" y="1725"/>
                  </a:lnTo>
                  <a:lnTo>
                    <a:pt x="0" y="1746"/>
                  </a:lnTo>
                  <a:lnTo>
                    <a:pt x="6" y="1746"/>
                  </a:lnTo>
                  <a:close/>
                  <a:moveTo>
                    <a:pt x="6" y="1710"/>
                  </a:moveTo>
                  <a:lnTo>
                    <a:pt x="6" y="1689"/>
                  </a:lnTo>
                  <a:lnTo>
                    <a:pt x="0" y="1689"/>
                  </a:lnTo>
                  <a:lnTo>
                    <a:pt x="0" y="1710"/>
                  </a:lnTo>
                  <a:lnTo>
                    <a:pt x="6" y="1710"/>
                  </a:lnTo>
                  <a:close/>
                  <a:moveTo>
                    <a:pt x="6" y="1673"/>
                  </a:moveTo>
                  <a:lnTo>
                    <a:pt x="6" y="1652"/>
                  </a:lnTo>
                  <a:lnTo>
                    <a:pt x="0" y="1652"/>
                  </a:lnTo>
                  <a:lnTo>
                    <a:pt x="0" y="1673"/>
                  </a:lnTo>
                  <a:lnTo>
                    <a:pt x="6" y="1673"/>
                  </a:lnTo>
                  <a:close/>
                  <a:moveTo>
                    <a:pt x="6" y="1636"/>
                  </a:moveTo>
                  <a:lnTo>
                    <a:pt x="6" y="1615"/>
                  </a:lnTo>
                  <a:lnTo>
                    <a:pt x="0" y="1615"/>
                  </a:lnTo>
                  <a:lnTo>
                    <a:pt x="0" y="1636"/>
                  </a:lnTo>
                  <a:lnTo>
                    <a:pt x="6" y="1636"/>
                  </a:lnTo>
                  <a:close/>
                  <a:moveTo>
                    <a:pt x="6" y="1600"/>
                  </a:moveTo>
                  <a:lnTo>
                    <a:pt x="6" y="1578"/>
                  </a:lnTo>
                  <a:lnTo>
                    <a:pt x="0" y="1578"/>
                  </a:lnTo>
                  <a:lnTo>
                    <a:pt x="0" y="1600"/>
                  </a:lnTo>
                  <a:lnTo>
                    <a:pt x="6" y="1600"/>
                  </a:lnTo>
                  <a:close/>
                  <a:moveTo>
                    <a:pt x="6" y="1563"/>
                  </a:moveTo>
                  <a:lnTo>
                    <a:pt x="6" y="1542"/>
                  </a:lnTo>
                  <a:lnTo>
                    <a:pt x="0" y="1542"/>
                  </a:lnTo>
                  <a:lnTo>
                    <a:pt x="0" y="1563"/>
                  </a:lnTo>
                  <a:lnTo>
                    <a:pt x="6" y="1563"/>
                  </a:lnTo>
                  <a:close/>
                  <a:moveTo>
                    <a:pt x="6" y="1526"/>
                  </a:moveTo>
                  <a:lnTo>
                    <a:pt x="6" y="1505"/>
                  </a:lnTo>
                  <a:lnTo>
                    <a:pt x="0" y="1505"/>
                  </a:lnTo>
                  <a:lnTo>
                    <a:pt x="0" y="1526"/>
                  </a:lnTo>
                  <a:lnTo>
                    <a:pt x="6" y="1526"/>
                  </a:lnTo>
                  <a:close/>
                  <a:moveTo>
                    <a:pt x="6" y="1489"/>
                  </a:moveTo>
                  <a:lnTo>
                    <a:pt x="6" y="1468"/>
                  </a:lnTo>
                  <a:lnTo>
                    <a:pt x="0" y="1468"/>
                  </a:lnTo>
                  <a:lnTo>
                    <a:pt x="0" y="1489"/>
                  </a:lnTo>
                  <a:lnTo>
                    <a:pt x="6" y="1489"/>
                  </a:lnTo>
                  <a:close/>
                  <a:moveTo>
                    <a:pt x="6" y="1452"/>
                  </a:moveTo>
                  <a:lnTo>
                    <a:pt x="6" y="1432"/>
                  </a:lnTo>
                  <a:lnTo>
                    <a:pt x="0" y="1432"/>
                  </a:lnTo>
                  <a:lnTo>
                    <a:pt x="0" y="1452"/>
                  </a:lnTo>
                  <a:lnTo>
                    <a:pt x="6" y="1452"/>
                  </a:lnTo>
                  <a:close/>
                  <a:moveTo>
                    <a:pt x="6" y="1416"/>
                  </a:moveTo>
                  <a:lnTo>
                    <a:pt x="6" y="1395"/>
                  </a:lnTo>
                  <a:lnTo>
                    <a:pt x="0" y="1395"/>
                  </a:lnTo>
                  <a:lnTo>
                    <a:pt x="0" y="1416"/>
                  </a:lnTo>
                  <a:lnTo>
                    <a:pt x="6" y="1416"/>
                  </a:lnTo>
                  <a:close/>
                  <a:moveTo>
                    <a:pt x="6" y="1379"/>
                  </a:moveTo>
                  <a:lnTo>
                    <a:pt x="6" y="1358"/>
                  </a:lnTo>
                  <a:lnTo>
                    <a:pt x="0" y="1358"/>
                  </a:lnTo>
                  <a:lnTo>
                    <a:pt x="0" y="1379"/>
                  </a:lnTo>
                  <a:lnTo>
                    <a:pt x="6" y="1379"/>
                  </a:lnTo>
                  <a:close/>
                  <a:moveTo>
                    <a:pt x="6" y="1342"/>
                  </a:moveTo>
                  <a:lnTo>
                    <a:pt x="6" y="1321"/>
                  </a:lnTo>
                  <a:lnTo>
                    <a:pt x="0" y="1321"/>
                  </a:lnTo>
                  <a:lnTo>
                    <a:pt x="0" y="1342"/>
                  </a:lnTo>
                  <a:lnTo>
                    <a:pt x="6" y="1342"/>
                  </a:lnTo>
                  <a:close/>
                  <a:moveTo>
                    <a:pt x="6" y="1306"/>
                  </a:moveTo>
                  <a:lnTo>
                    <a:pt x="6" y="1285"/>
                  </a:lnTo>
                  <a:lnTo>
                    <a:pt x="0" y="1285"/>
                  </a:lnTo>
                  <a:lnTo>
                    <a:pt x="0" y="1306"/>
                  </a:lnTo>
                  <a:lnTo>
                    <a:pt x="6" y="1306"/>
                  </a:lnTo>
                  <a:close/>
                  <a:moveTo>
                    <a:pt x="6" y="1269"/>
                  </a:moveTo>
                  <a:lnTo>
                    <a:pt x="6" y="1248"/>
                  </a:lnTo>
                  <a:lnTo>
                    <a:pt x="0" y="1248"/>
                  </a:lnTo>
                  <a:lnTo>
                    <a:pt x="0" y="1269"/>
                  </a:lnTo>
                  <a:lnTo>
                    <a:pt x="6" y="1269"/>
                  </a:lnTo>
                  <a:close/>
                  <a:moveTo>
                    <a:pt x="6" y="1232"/>
                  </a:moveTo>
                  <a:lnTo>
                    <a:pt x="6" y="1211"/>
                  </a:lnTo>
                  <a:lnTo>
                    <a:pt x="0" y="1211"/>
                  </a:lnTo>
                  <a:lnTo>
                    <a:pt x="0" y="1232"/>
                  </a:lnTo>
                  <a:lnTo>
                    <a:pt x="6" y="1232"/>
                  </a:lnTo>
                  <a:close/>
                  <a:moveTo>
                    <a:pt x="6" y="1195"/>
                  </a:moveTo>
                  <a:lnTo>
                    <a:pt x="6" y="1174"/>
                  </a:lnTo>
                  <a:lnTo>
                    <a:pt x="0" y="1174"/>
                  </a:lnTo>
                  <a:lnTo>
                    <a:pt x="0" y="1195"/>
                  </a:lnTo>
                  <a:lnTo>
                    <a:pt x="6" y="1195"/>
                  </a:lnTo>
                  <a:close/>
                  <a:moveTo>
                    <a:pt x="6" y="1159"/>
                  </a:moveTo>
                  <a:lnTo>
                    <a:pt x="6" y="1138"/>
                  </a:lnTo>
                  <a:lnTo>
                    <a:pt x="0" y="1138"/>
                  </a:lnTo>
                  <a:lnTo>
                    <a:pt x="0" y="1159"/>
                  </a:lnTo>
                  <a:lnTo>
                    <a:pt x="6" y="1159"/>
                  </a:lnTo>
                  <a:close/>
                  <a:moveTo>
                    <a:pt x="6" y="1122"/>
                  </a:moveTo>
                  <a:lnTo>
                    <a:pt x="6" y="1101"/>
                  </a:lnTo>
                  <a:lnTo>
                    <a:pt x="0" y="1101"/>
                  </a:lnTo>
                  <a:lnTo>
                    <a:pt x="0" y="1122"/>
                  </a:lnTo>
                  <a:lnTo>
                    <a:pt x="6" y="1122"/>
                  </a:lnTo>
                  <a:close/>
                  <a:moveTo>
                    <a:pt x="6" y="1085"/>
                  </a:moveTo>
                  <a:lnTo>
                    <a:pt x="6" y="1064"/>
                  </a:lnTo>
                  <a:lnTo>
                    <a:pt x="0" y="1064"/>
                  </a:lnTo>
                  <a:lnTo>
                    <a:pt x="0" y="1085"/>
                  </a:lnTo>
                  <a:lnTo>
                    <a:pt x="6" y="1085"/>
                  </a:lnTo>
                  <a:close/>
                  <a:moveTo>
                    <a:pt x="6" y="1049"/>
                  </a:moveTo>
                  <a:lnTo>
                    <a:pt x="6" y="1028"/>
                  </a:lnTo>
                  <a:lnTo>
                    <a:pt x="0" y="1028"/>
                  </a:lnTo>
                  <a:lnTo>
                    <a:pt x="0" y="1049"/>
                  </a:lnTo>
                  <a:lnTo>
                    <a:pt x="6" y="1049"/>
                  </a:lnTo>
                  <a:close/>
                  <a:moveTo>
                    <a:pt x="6" y="1012"/>
                  </a:moveTo>
                  <a:lnTo>
                    <a:pt x="6" y="991"/>
                  </a:lnTo>
                  <a:lnTo>
                    <a:pt x="0" y="991"/>
                  </a:lnTo>
                  <a:lnTo>
                    <a:pt x="0" y="1012"/>
                  </a:lnTo>
                  <a:lnTo>
                    <a:pt x="6" y="1012"/>
                  </a:lnTo>
                  <a:close/>
                  <a:moveTo>
                    <a:pt x="6" y="975"/>
                  </a:moveTo>
                  <a:lnTo>
                    <a:pt x="6" y="954"/>
                  </a:lnTo>
                  <a:lnTo>
                    <a:pt x="0" y="954"/>
                  </a:lnTo>
                  <a:lnTo>
                    <a:pt x="0" y="975"/>
                  </a:lnTo>
                  <a:lnTo>
                    <a:pt x="6" y="975"/>
                  </a:lnTo>
                  <a:close/>
                  <a:moveTo>
                    <a:pt x="6" y="938"/>
                  </a:moveTo>
                  <a:lnTo>
                    <a:pt x="6" y="917"/>
                  </a:lnTo>
                  <a:lnTo>
                    <a:pt x="0" y="917"/>
                  </a:lnTo>
                  <a:lnTo>
                    <a:pt x="0" y="938"/>
                  </a:lnTo>
                  <a:lnTo>
                    <a:pt x="6" y="938"/>
                  </a:lnTo>
                  <a:close/>
                  <a:moveTo>
                    <a:pt x="6" y="902"/>
                  </a:moveTo>
                  <a:lnTo>
                    <a:pt x="6" y="881"/>
                  </a:lnTo>
                  <a:lnTo>
                    <a:pt x="0" y="881"/>
                  </a:lnTo>
                  <a:lnTo>
                    <a:pt x="0" y="902"/>
                  </a:lnTo>
                  <a:lnTo>
                    <a:pt x="6" y="902"/>
                  </a:lnTo>
                  <a:close/>
                  <a:moveTo>
                    <a:pt x="6" y="865"/>
                  </a:moveTo>
                  <a:lnTo>
                    <a:pt x="6" y="844"/>
                  </a:lnTo>
                  <a:lnTo>
                    <a:pt x="0" y="844"/>
                  </a:lnTo>
                  <a:lnTo>
                    <a:pt x="0" y="865"/>
                  </a:lnTo>
                  <a:lnTo>
                    <a:pt x="6" y="865"/>
                  </a:lnTo>
                  <a:close/>
                  <a:moveTo>
                    <a:pt x="6" y="828"/>
                  </a:moveTo>
                  <a:lnTo>
                    <a:pt x="6" y="807"/>
                  </a:lnTo>
                  <a:lnTo>
                    <a:pt x="0" y="807"/>
                  </a:lnTo>
                  <a:lnTo>
                    <a:pt x="0" y="828"/>
                  </a:lnTo>
                  <a:lnTo>
                    <a:pt x="6" y="828"/>
                  </a:lnTo>
                  <a:close/>
                  <a:moveTo>
                    <a:pt x="6" y="792"/>
                  </a:moveTo>
                  <a:lnTo>
                    <a:pt x="6" y="771"/>
                  </a:lnTo>
                  <a:lnTo>
                    <a:pt x="0" y="771"/>
                  </a:lnTo>
                  <a:lnTo>
                    <a:pt x="0" y="792"/>
                  </a:lnTo>
                  <a:lnTo>
                    <a:pt x="6" y="792"/>
                  </a:lnTo>
                  <a:close/>
                  <a:moveTo>
                    <a:pt x="6" y="755"/>
                  </a:moveTo>
                  <a:lnTo>
                    <a:pt x="6" y="734"/>
                  </a:lnTo>
                  <a:lnTo>
                    <a:pt x="0" y="734"/>
                  </a:lnTo>
                  <a:lnTo>
                    <a:pt x="0" y="755"/>
                  </a:lnTo>
                  <a:lnTo>
                    <a:pt x="6" y="755"/>
                  </a:lnTo>
                  <a:close/>
                  <a:moveTo>
                    <a:pt x="6" y="718"/>
                  </a:moveTo>
                  <a:lnTo>
                    <a:pt x="6" y="697"/>
                  </a:lnTo>
                  <a:lnTo>
                    <a:pt x="0" y="697"/>
                  </a:lnTo>
                  <a:lnTo>
                    <a:pt x="0" y="718"/>
                  </a:lnTo>
                  <a:lnTo>
                    <a:pt x="6" y="718"/>
                  </a:lnTo>
                  <a:close/>
                  <a:moveTo>
                    <a:pt x="6" y="682"/>
                  </a:moveTo>
                  <a:lnTo>
                    <a:pt x="6" y="661"/>
                  </a:lnTo>
                  <a:lnTo>
                    <a:pt x="0" y="661"/>
                  </a:lnTo>
                  <a:lnTo>
                    <a:pt x="0" y="682"/>
                  </a:lnTo>
                  <a:lnTo>
                    <a:pt x="6" y="682"/>
                  </a:lnTo>
                  <a:close/>
                  <a:moveTo>
                    <a:pt x="6" y="645"/>
                  </a:moveTo>
                  <a:lnTo>
                    <a:pt x="6" y="624"/>
                  </a:lnTo>
                  <a:lnTo>
                    <a:pt x="0" y="624"/>
                  </a:lnTo>
                  <a:lnTo>
                    <a:pt x="0" y="645"/>
                  </a:lnTo>
                  <a:lnTo>
                    <a:pt x="6" y="645"/>
                  </a:lnTo>
                  <a:close/>
                  <a:moveTo>
                    <a:pt x="6" y="608"/>
                  </a:moveTo>
                  <a:lnTo>
                    <a:pt x="6" y="587"/>
                  </a:lnTo>
                  <a:lnTo>
                    <a:pt x="0" y="587"/>
                  </a:lnTo>
                  <a:lnTo>
                    <a:pt x="0" y="608"/>
                  </a:lnTo>
                  <a:lnTo>
                    <a:pt x="6" y="608"/>
                  </a:lnTo>
                  <a:close/>
                  <a:moveTo>
                    <a:pt x="6" y="571"/>
                  </a:moveTo>
                  <a:lnTo>
                    <a:pt x="6" y="550"/>
                  </a:lnTo>
                  <a:lnTo>
                    <a:pt x="0" y="550"/>
                  </a:lnTo>
                  <a:lnTo>
                    <a:pt x="0" y="571"/>
                  </a:lnTo>
                  <a:lnTo>
                    <a:pt x="6" y="571"/>
                  </a:lnTo>
                  <a:close/>
                  <a:moveTo>
                    <a:pt x="6" y="535"/>
                  </a:moveTo>
                  <a:lnTo>
                    <a:pt x="6" y="514"/>
                  </a:lnTo>
                  <a:lnTo>
                    <a:pt x="0" y="514"/>
                  </a:lnTo>
                  <a:lnTo>
                    <a:pt x="0" y="535"/>
                  </a:lnTo>
                  <a:lnTo>
                    <a:pt x="6" y="535"/>
                  </a:lnTo>
                  <a:close/>
                  <a:moveTo>
                    <a:pt x="6" y="498"/>
                  </a:moveTo>
                  <a:lnTo>
                    <a:pt x="6" y="477"/>
                  </a:lnTo>
                  <a:lnTo>
                    <a:pt x="0" y="477"/>
                  </a:lnTo>
                  <a:lnTo>
                    <a:pt x="0" y="498"/>
                  </a:lnTo>
                  <a:lnTo>
                    <a:pt x="6" y="498"/>
                  </a:lnTo>
                  <a:close/>
                  <a:moveTo>
                    <a:pt x="6" y="461"/>
                  </a:moveTo>
                  <a:lnTo>
                    <a:pt x="6" y="440"/>
                  </a:lnTo>
                  <a:lnTo>
                    <a:pt x="0" y="440"/>
                  </a:lnTo>
                  <a:lnTo>
                    <a:pt x="0" y="461"/>
                  </a:lnTo>
                  <a:lnTo>
                    <a:pt x="6" y="461"/>
                  </a:lnTo>
                  <a:close/>
                  <a:moveTo>
                    <a:pt x="6" y="424"/>
                  </a:moveTo>
                  <a:lnTo>
                    <a:pt x="6" y="404"/>
                  </a:lnTo>
                  <a:lnTo>
                    <a:pt x="0" y="404"/>
                  </a:lnTo>
                  <a:lnTo>
                    <a:pt x="0" y="424"/>
                  </a:lnTo>
                  <a:lnTo>
                    <a:pt x="6" y="424"/>
                  </a:lnTo>
                  <a:close/>
                  <a:moveTo>
                    <a:pt x="6" y="388"/>
                  </a:moveTo>
                  <a:lnTo>
                    <a:pt x="6" y="367"/>
                  </a:lnTo>
                  <a:lnTo>
                    <a:pt x="0" y="367"/>
                  </a:lnTo>
                  <a:lnTo>
                    <a:pt x="0" y="388"/>
                  </a:lnTo>
                  <a:lnTo>
                    <a:pt x="6" y="388"/>
                  </a:lnTo>
                  <a:close/>
                  <a:moveTo>
                    <a:pt x="6" y="351"/>
                  </a:moveTo>
                  <a:lnTo>
                    <a:pt x="6" y="330"/>
                  </a:lnTo>
                  <a:lnTo>
                    <a:pt x="0" y="330"/>
                  </a:lnTo>
                  <a:lnTo>
                    <a:pt x="0" y="351"/>
                  </a:lnTo>
                  <a:lnTo>
                    <a:pt x="6" y="351"/>
                  </a:lnTo>
                  <a:close/>
                  <a:moveTo>
                    <a:pt x="6" y="314"/>
                  </a:moveTo>
                  <a:lnTo>
                    <a:pt x="6" y="293"/>
                  </a:lnTo>
                  <a:lnTo>
                    <a:pt x="0" y="293"/>
                  </a:lnTo>
                  <a:lnTo>
                    <a:pt x="0" y="314"/>
                  </a:lnTo>
                  <a:lnTo>
                    <a:pt x="6" y="314"/>
                  </a:lnTo>
                  <a:close/>
                  <a:moveTo>
                    <a:pt x="6" y="277"/>
                  </a:moveTo>
                  <a:lnTo>
                    <a:pt x="6" y="256"/>
                  </a:lnTo>
                  <a:lnTo>
                    <a:pt x="0" y="256"/>
                  </a:lnTo>
                  <a:lnTo>
                    <a:pt x="0" y="277"/>
                  </a:lnTo>
                  <a:lnTo>
                    <a:pt x="6" y="277"/>
                  </a:lnTo>
                  <a:close/>
                  <a:moveTo>
                    <a:pt x="6" y="241"/>
                  </a:moveTo>
                  <a:lnTo>
                    <a:pt x="6" y="220"/>
                  </a:lnTo>
                  <a:lnTo>
                    <a:pt x="0" y="220"/>
                  </a:lnTo>
                  <a:lnTo>
                    <a:pt x="0" y="241"/>
                  </a:lnTo>
                  <a:lnTo>
                    <a:pt x="6" y="241"/>
                  </a:lnTo>
                  <a:close/>
                  <a:moveTo>
                    <a:pt x="6" y="204"/>
                  </a:moveTo>
                  <a:lnTo>
                    <a:pt x="6" y="183"/>
                  </a:lnTo>
                  <a:lnTo>
                    <a:pt x="0" y="183"/>
                  </a:lnTo>
                  <a:lnTo>
                    <a:pt x="0" y="204"/>
                  </a:lnTo>
                  <a:lnTo>
                    <a:pt x="6" y="204"/>
                  </a:lnTo>
                  <a:close/>
                  <a:moveTo>
                    <a:pt x="6" y="167"/>
                  </a:moveTo>
                  <a:lnTo>
                    <a:pt x="6" y="146"/>
                  </a:lnTo>
                  <a:lnTo>
                    <a:pt x="0" y="146"/>
                  </a:lnTo>
                  <a:lnTo>
                    <a:pt x="0" y="167"/>
                  </a:lnTo>
                  <a:lnTo>
                    <a:pt x="6" y="167"/>
                  </a:lnTo>
                  <a:close/>
                  <a:moveTo>
                    <a:pt x="6" y="131"/>
                  </a:moveTo>
                  <a:lnTo>
                    <a:pt x="6" y="110"/>
                  </a:lnTo>
                  <a:lnTo>
                    <a:pt x="0" y="110"/>
                  </a:lnTo>
                  <a:lnTo>
                    <a:pt x="0" y="131"/>
                  </a:lnTo>
                  <a:lnTo>
                    <a:pt x="6" y="131"/>
                  </a:lnTo>
                  <a:close/>
                  <a:moveTo>
                    <a:pt x="6" y="94"/>
                  </a:moveTo>
                  <a:lnTo>
                    <a:pt x="6" y="73"/>
                  </a:lnTo>
                  <a:lnTo>
                    <a:pt x="0" y="73"/>
                  </a:lnTo>
                  <a:lnTo>
                    <a:pt x="0" y="94"/>
                  </a:lnTo>
                  <a:lnTo>
                    <a:pt x="6" y="94"/>
                  </a:lnTo>
                  <a:close/>
                  <a:moveTo>
                    <a:pt x="6" y="57"/>
                  </a:moveTo>
                  <a:lnTo>
                    <a:pt x="6" y="36"/>
                  </a:lnTo>
                  <a:lnTo>
                    <a:pt x="0" y="36"/>
                  </a:lnTo>
                  <a:lnTo>
                    <a:pt x="0" y="57"/>
                  </a:lnTo>
                  <a:lnTo>
                    <a:pt x="6" y="57"/>
                  </a:lnTo>
                  <a:close/>
                  <a:moveTo>
                    <a:pt x="6" y="21"/>
                  </a:moveTo>
                  <a:lnTo>
                    <a:pt x="6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6" y="21"/>
                  </a:lnTo>
                  <a:close/>
                </a:path>
              </a:pathLst>
            </a:custGeom>
            <a:solidFill>
              <a:srgbClr val="58585A"/>
            </a:solidFill>
            <a:ln w="0">
              <a:solidFill>
                <a:srgbClr val="58585A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5" name="Rectangle 84"/>
            <p:cNvSpPr>
              <a:spLocks noChangeArrowheads="1"/>
            </p:cNvSpPr>
            <p:nvPr/>
          </p:nvSpPr>
          <p:spPr bwMode="auto">
            <a:xfrm>
              <a:off x="4558000" y="44401"/>
              <a:ext cx="138400" cy="102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 upright="1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700"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</a:rPr>
                <a:t>slot</a:t>
              </a:r>
              <a:endParaRPr lang="en-US" sz="10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86" name="Rectangle 85"/>
            <p:cNvSpPr>
              <a:spLocks noChangeArrowheads="1"/>
            </p:cNvSpPr>
            <p:nvPr/>
          </p:nvSpPr>
          <p:spPr bwMode="auto">
            <a:xfrm>
              <a:off x="4730700" y="878223"/>
              <a:ext cx="167600" cy="326309"/>
            </a:xfrm>
            <a:prstGeom prst="rect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99FF33"/>
                </a:gs>
                <a:gs pos="100000">
                  <a:srgbClr val="BA0066"/>
                </a:gs>
                <a:gs pos="100000">
                  <a:srgbClr val="FF0000"/>
                </a:gs>
                <a:gs pos="100000">
                  <a:srgbClr val="FF82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7" name="Rectangle 86"/>
            <p:cNvSpPr>
              <a:spLocks noChangeArrowheads="1"/>
            </p:cNvSpPr>
            <p:nvPr/>
          </p:nvSpPr>
          <p:spPr bwMode="auto">
            <a:xfrm>
              <a:off x="5105400" y="735920"/>
              <a:ext cx="153600" cy="102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 upright="1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700"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</a:rPr>
                <a:t>UCI</a:t>
              </a:r>
              <a:endParaRPr lang="en-US" sz="10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88" name="Rectangle 87"/>
            <p:cNvSpPr>
              <a:spLocks noChangeArrowheads="1"/>
            </p:cNvSpPr>
            <p:nvPr/>
          </p:nvSpPr>
          <p:spPr bwMode="auto">
            <a:xfrm>
              <a:off x="5097700" y="901024"/>
              <a:ext cx="138500" cy="102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 upright="1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700"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</a:rPr>
                <a:t>DM</a:t>
              </a:r>
              <a:endParaRPr lang="en-US" sz="10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89" name="Rectangle 88"/>
            <p:cNvSpPr>
              <a:spLocks noChangeArrowheads="1"/>
            </p:cNvSpPr>
            <p:nvPr/>
          </p:nvSpPr>
          <p:spPr bwMode="auto">
            <a:xfrm>
              <a:off x="5240600" y="901024"/>
              <a:ext cx="29900" cy="102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 upright="1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700"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</a:rPr>
                <a:t>-</a:t>
              </a:r>
              <a:endParaRPr lang="en-US" sz="10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90" name="Rectangle 89"/>
            <p:cNvSpPr>
              <a:spLocks noChangeArrowheads="1"/>
            </p:cNvSpPr>
            <p:nvPr/>
          </p:nvSpPr>
          <p:spPr bwMode="auto">
            <a:xfrm>
              <a:off x="5271100" y="901024"/>
              <a:ext cx="123800" cy="102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 upright="1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700"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</a:rPr>
                <a:t>RS</a:t>
              </a:r>
              <a:endParaRPr lang="en-US" sz="10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91" name="Freeform 65"/>
            <p:cNvSpPr>
              <a:spLocks noEditPoints="1"/>
            </p:cNvSpPr>
            <p:nvPr/>
          </p:nvSpPr>
          <p:spPr bwMode="auto">
            <a:xfrm>
              <a:off x="4794200" y="780421"/>
              <a:ext cx="278800" cy="156204"/>
            </a:xfrm>
            <a:custGeom>
              <a:avLst/>
              <a:gdLst>
                <a:gd name="T0" fmla="*/ 276376 w 350"/>
                <a:gd name="T1" fmla="*/ 0 h 245"/>
                <a:gd name="T2" fmla="*/ 39824 w 350"/>
                <a:gd name="T3" fmla="*/ 131982 h 245"/>
                <a:gd name="T4" fmla="*/ 42213 w 350"/>
                <a:gd name="T5" fmla="*/ 135169 h 245"/>
                <a:gd name="T6" fmla="*/ 278765 w 350"/>
                <a:gd name="T7" fmla="*/ 3188 h 245"/>
                <a:gd name="T8" fmla="*/ 276376 w 350"/>
                <a:gd name="T9" fmla="*/ 0 h 245"/>
                <a:gd name="T10" fmla="*/ 39027 w 350"/>
                <a:gd name="T11" fmla="*/ 123693 h 245"/>
                <a:gd name="T12" fmla="*/ 0 w 350"/>
                <a:gd name="T13" fmla="*/ 156210 h 245"/>
                <a:gd name="T14" fmla="*/ 51771 w 350"/>
                <a:gd name="T15" fmla="*/ 138357 h 245"/>
                <a:gd name="T16" fmla="*/ 39027 w 350"/>
                <a:gd name="T17" fmla="*/ 123693 h 24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0" h="245">
                  <a:moveTo>
                    <a:pt x="347" y="0"/>
                  </a:moveTo>
                  <a:lnTo>
                    <a:pt x="50" y="207"/>
                  </a:lnTo>
                  <a:lnTo>
                    <a:pt x="53" y="212"/>
                  </a:lnTo>
                  <a:lnTo>
                    <a:pt x="350" y="5"/>
                  </a:lnTo>
                  <a:lnTo>
                    <a:pt x="347" y="0"/>
                  </a:lnTo>
                  <a:close/>
                  <a:moveTo>
                    <a:pt x="49" y="194"/>
                  </a:moveTo>
                  <a:lnTo>
                    <a:pt x="0" y="245"/>
                  </a:lnTo>
                  <a:lnTo>
                    <a:pt x="65" y="217"/>
                  </a:lnTo>
                  <a:lnTo>
                    <a:pt x="49" y="194"/>
                  </a:lnTo>
                  <a:close/>
                </a:path>
              </a:pathLst>
            </a:custGeom>
            <a:solidFill>
              <a:srgbClr val="58585A"/>
            </a:solidFill>
            <a:ln w="0">
              <a:solidFill>
                <a:srgbClr val="58585A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2" name="Freeform 66"/>
            <p:cNvSpPr>
              <a:spLocks noEditPoints="1"/>
            </p:cNvSpPr>
            <p:nvPr/>
          </p:nvSpPr>
          <p:spPr bwMode="auto">
            <a:xfrm>
              <a:off x="4794200" y="946725"/>
              <a:ext cx="270500" cy="41301"/>
            </a:xfrm>
            <a:custGeom>
              <a:avLst/>
              <a:gdLst>
                <a:gd name="T0" fmla="*/ 269875 w 426"/>
                <a:gd name="T1" fmla="*/ 0 h 65"/>
                <a:gd name="T2" fmla="*/ 39370 w 426"/>
                <a:gd name="T3" fmla="*/ 31115 h 65"/>
                <a:gd name="T4" fmla="*/ 40005 w 426"/>
                <a:gd name="T5" fmla="*/ 34290 h 65"/>
                <a:gd name="T6" fmla="*/ 270510 w 426"/>
                <a:gd name="T7" fmla="*/ 3175 h 65"/>
                <a:gd name="T8" fmla="*/ 269875 w 426"/>
                <a:gd name="T9" fmla="*/ 0 h 65"/>
                <a:gd name="T10" fmla="*/ 42545 w 426"/>
                <a:gd name="T11" fmla="*/ 23495 h 65"/>
                <a:gd name="T12" fmla="*/ 0 w 426"/>
                <a:gd name="T13" fmla="*/ 38100 h 65"/>
                <a:gd name="T14" fmla="*/ 45085 w 426"/>
                <a:gd name="T15" fmla="*/ 41275 h 65"/>
                <a:gd name="T16" fmla="*/ 42545 w 426"/>
                <a:gd name="T17" fmla="*/ 23495 h 6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26" h="65">
                  <a:moveTo>
                    <a:pt x="425" y="0"/>
                  </a:moveTo>
                  <a:lnTo>
                    <a:pt x="62" y="49"/>
                  </a:lnTo>
                  <a:lnTo>
                    <a:pt x="63" y="54"/>
                  </a:lnTo>
                  <a:lnTo>
                    <a:pt x="426" y="5"/>
                  </a:lnTo>
                  <a:lnTo>
                    <a:pt x="425" y="0"/>
                  </a:lnTo>
                  <a:close/>
                  <a:moveTo>
                    <a:pt x="67" y="37"/>
                  </a:moveTo>
                  <a:lnTo>
                    <a:pt x="0" y="60"/>
                  </a:lnTo>
                  <a:lnTo>
                    <a:pt x="71" y="65"/>
                  </a:lnTo>
                  <a:lnTo>
                    <a:pt x="67" y="37"/>
                  </a:lnTo>
                  <a:close/>
                </a:path>
              </a:pathLst>
            </a:custGeom>
            <a:solidFill>
              <a:srgbClr val="58585A"/>
            </a:solidFill>
            <a:ln w="0">
              <a:solidFill>
                <a:srgbClr val="58585A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3" name="Freeform 67"/>
            <p:cNvSpPr>
              <a:spLocks noEditPoints="1"/>
            </p:cNvSpPr>
            <p:nvPr/>
          </p:nvSpPr>
          <p:spPr bwMode="auto">
            <a:xfrm>
              <a:off x="4144600" y="161204"/>
              <a:ext cx="241900" cy="3200"/>
            </a:xfrm>
            <a:custGeom>
              <a:avLst/>
              <a:gdLst>
                <a:gd name="T0" fmla="*/ 0 w 381"/>
                <a:gd name="T1" fmla="*/ 0 h 5"/>
                <a:gd name="T2" fmla="*/ 13335 w 381"/>
                <a:gd name="T3" fmla="*/ 0 h 5"/>
                <a:gd name="T4" fmla="*/ 13335 w 381"/>
                <a:gd name="T5" fmla="*/ 3175 h 5"/>
                <a:gd name="T6" fmla="*/ 0 w 381"/>
                <a:gd name="T7" fmla="*/ 3175 h 5"/>
                <a:gd name="T8" fmla="*/ 0 w 381"/>
                <a:gd name="T9" fmla="*/ 0 h 5"/>
                <a:gd name="T10" fmla="*/ 23495 w 381"/>
                <a:gd name="T11" fmla="*/ 0 h 5"/>
                <a:gd name="T12" fmla="*/ 36830 w 381"/>
                <a:gd name="T13" fmla="*/ 0 h 5"/>
                <a:gd name="T14" fmla="*/ 36830 w 381"/>
                <a:gd name="T15" fmla="*/ 3175 h 5"/>
                <a:gd name="T16" fmla="*/ 23495 w 381"/>
                <a:gd name="T17" fmla="*/ 3175 h 5"/>
                <a:gd name="T18" fmla="*/ 23495 w 381"/>
                <a:gd name="T19" fmla="*/ 0 h 5"/>
                <a:gd name="T20" fmla="*/ 46990 w 381"/>
                <a:gd name="T21" fmla="*/ 0 h 5"/>
                <a:gd name="T22" fmla="*/ 60325 w 381"/>
                <a:gd name="T23" fmla="*/ 0 h 5"/>
                <a:gd name="T24" fmla="*/ 60325 w 381"/>
                <a:gd name="T25" fmla="*/ 3175 h 5"/>
                <a:gd name="T26" fmla="*/ 46990 w 381"/>
                <a:gd name="T27" fmla="*/ 3175 h 5"/>
                <a:gd name="T28" fmla="*/ 46990 w 381"/>
                <a:gd name="T29" fmla="*/ 0 h 5"/>
                <a:gd name="T30" fmla="*/ 69850 w 381"/>
                <a:gd name="T31" fmla="*/ 0 h 5"/>
                <a:gd name="T32" fmla="*/ 83185 w 381"/>
                <a:gd name="T33" fmla="*/ 0 h 5"/>
                <a:gd name="T34" fmla="*/ 83185 w 381"/>
                <a:gd name="T35" fmla="*/ 3175 h 5"/>
                <a:gd name="T36" fmla="*/ 69850 w 381"/>
                <a:gd name="T37" fmla="*/ 3175 h 5"/>
                <a:gd name="T38" fmla="*/ 69850 w 381"/>
                <a:gd name="T39" fmla="*/ 0 h 5"/>
                <a:gd name="T40" fmla="*/ 93345 w 381"/>
                <a:gd name="T41" fmla="*/ 0 h 5"/>
                <a:gd name="T42" fmla="*/ 106680 w 381"/>
                <a:gd name="T43" fmla="*/ 0 h 5"/>
                <a:gd name="T44" fmla="*/ 106680 w 381"/>
                <a:gd name="T45" fmla="*/ 3175 h 5"/>
                <a:gd name="T46" fmla="*/ 93345 w 381"/>
                <a:gd name="T47" fmla="*/ 3175 h 5"/>
                <a:gd name="T48" fmla="*/ 93345 w 381"/>
                <a:gd name="T49" fmla="*/ 0 h 5"/>
                <a:gd name="T50" fmla="*/ 116840 w 381"/>
                <a:gd name="T51" fmla="*/ 0 h 5"/>
                <a:gd name="T52" fmla="*/ 130175 w 381"/>
                <a:gd name="T53" fmla="*/ 0 h 5"/>
                <a:gd name="T54" fmla="*/ 130175 w 381"/>
                <a:gd name="T55" fmla="*/ 3175 h 5"/>
                <a:gd name="T56" fmla="*/ 116840 w 381"/>
                <a:gd name="T57" fmla="*/ 3175 h 5"/>
                <a:gd name="T58" fmla="*/ 116840 w 381"/>
                <a:gd name="T59" fmla="*/ 0 h 5"/>
                <a:gd name="T60" fmla="*/ 139700 w 381"/>
                <a:gd name="T61" fmla="*/ 0 h 5"/>
                <a:gd name="T62" fmla="*/ 153035 w 381"/>
                <a:gd name="T63" fmla="*/ 0 h 5"/>
                <a:gd name="T64" fmla="*/ 153035 w 381"/>
                <a:gd name="T65" fmla="*/ 3175 h 5"/>
                <a:gd name="T66" fmla="*/ 139700 w 381"/>
                <a:gd name="T67" fmla="*/ 3175 h 5"/>
                <a:gd name="T68" fmla="*/ 139700 w 381"/>
                <a:gd name="T69" fmla="*/ 0 h 5"/>
                <a:gd name="T70" fmla="*/ 163195 w 381"/>
                <a:gd name="T71" fmla="*/ 0 h 5"/>
                <a:gd name="T72" fmla="*/ 176530 w 381"/>
                <a:gd name="T73" fmla="*/ 0 h 5"/>
                <a:gd name="T74" fmla="*/ 176530 w 381"/>
                <a:gd name="T75" fmla="*/ 3175 h 5"/>
                <a:gd name="T76" fmla="*/ 163195 w 381"/>
                <a:gd name="T77" fmla="*/ 3175 h 5"/>
                <a:gd name="T78" fmla="*/ 163195 w 381"/>
                <a:gd name="T79" fmla="*/ 0 h 5"/>
                <a:gd name="T80" fmla="*/ 186690 w 381"/>
                <a:gd name="T81" fmla="*/ 0 h 5"/>
                <a:gd name="T82" fmla="*/ 200025 w 381"/>
                <a:gd name="T83" fmla="*/ 0 h 5"/>
                <a:gd name="T84" fmla="*/ 200025 w 381"/>
                <a:gd name="T85" fmla="*/ 3175 h 5"/>
                <a:gd name="T86" fmla="*/ 186690 w 381"/>
                <a:gd name="T87" fmla="*/ 3175 h 5"/>
                <a:gd name="T88" fmla="*/ 186690 w 381"/>
                <a:gd name="T89" fmla="*/ 0 h 5"/>
                <a:gd name="T90" fmla="*/ 210185 w 381"/>
                <a:gd name="T91" fmla="*/ 0 h 5"/>
                <a:gd name="T92" fmla="*/ 223520 w 381"/>
                <a:gd name="T93" fmla="*/ 0 h 5"/>
                <a:gd name="T94" fmla="*/ 223520 w 381"/>
                <a:gd name="T95" fmla="*/ 3175 h 5"/>
                <a:gd name="T96" fmla="*/ 210185 w 381"/>
                <a:gd name="T97" fmla="*/ 3175 h 5"/>
                <a:gd name="T98" fmla="*/ 210185 w 381"/>
                <a:gd name="T99" fmla="*/ 0 h 5"/>
                <a:gd name="T100" fmla="*/ 233680 w 381"/>
                <a:gd name="T101" fmla="*/ 0 h 5"/>
                <a:gd name="T102" fmla="*/ 241935 w 381"/>
                <a:gd name="T103" fmla="*/ 0 h 5"/>
                <a:gd name="T104" fmla="*/ 241935 w 381"/>
                <a:gd name="T105" fmla="*/ 3175 h 5"/>
                <a:gd name="T106" fmla="*/ 233680 w 381"/>
                <a:gd name="T107" fmla="*/ 3175 h 5"/>
                <a:gd name="T108" fmla="*/ 233680 w 381"/>
                <a:gd name="T109" fmla="*/ 0 h 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81" h="5">
                  <a:moveTo>
                    <a:pt x="0" y="0"/>
                  </a:moveTo>
                  <a:lnTo>
                    <a:pt x="21" y="0"/>
                  </a:lnTo>
                  <a:lnTo>
                    <a:pt x="21" y="5"/>
                  </a:lnTo>
                  <a:lnTo>
                    <a:pt x="0" y="5"/>
                  </a:lnTo>
                  <a:lnTo>
                    <a:pt x="0" y="0"/>
                  </a:lnTo>
                  <a:close/>
                  <a:moveTo>
                    <a:pt x="37" y="0"/>
                  </a:moveTo>
                  <a:lnTo>
                    <a:pt x="58" y="0"/>
                  </a:lnTo>
                  <a:lnTo>
                    <a:pt x="58" y="5"/>
                  </a:lnTo>
                  <a:lnTo>
                    <a:pt x="37" y="5"/>
                  </a:lnTo>
                  <a:lnTo>
                    <a:pt x="37" y="0"/>
                  </a:lnTo>
                  <a:close/>
                  <a:moveTo>
                    <a:pt x="74" y="0"/>
                  </a:moveTo>
                  <a:lnTo>
                    <a:pt x="95" y="0"/>
                  </a:lnTo>
                  <a:lnTo>
                    <a:pt x="95" y="5"/>
                  </a:lnTo>
                  <a:lnTo>
                    <a:pt x="74" y="5"/>
                  </a:lnTo>
                  <a:lnTo>
                    <a:pt x="74" y="0"/>
                  </a:lnTo>
                  <a:close/>
                  <a:moveTo>
                    <a:pt x="110" y="0"/>
                  </a:moveTo>
                  <a:lnTo>
                    <a:pt x="131" y="0"/>
                  </a:lnTo>
                  <a:lnTo>
                    <a:pt x="131" y="5"/>
                  </a:lnTo>
                  <a:lnTo>
                    <a:pt x="110" y="5"/>
                  </a:lnTo>
                  <a:lnTo>
                    <a:pt x="110" y="0"/>
                  </a:lnTo>
                  <a:close/>
                  <a:moveTo>
                    <a:pt x="147" y="0"/>
                  </a:moveTo>
                  <a:lnTo>
                    <a:pt x="168" y="0"/>
                  </a:lnTo>
                  <a:lnTo>
                    <a:pt x="168" y="5"/>
                  </a:lnTo>
                  <a:lnTo>
                    <a:pt x="147" y="5"/>
                  </a:lnTo>
                  <a:lnTo>
                    <a:pt x="147" y="0"/>
                  </a:lnTo>
                  <a:close/>
                  <a:moveTo>
                    <a:pt x="184" y="0"/>
                  </a:moveTo>
                  <a:lnTo>
                    <a:pt x="205" y="0"/>
                  </a:lnTo>
                  <a:lnTo>
                    <a:pt x="205" y="5"/>
                  </a:lnTo>
                  <a:lnTo>
                    <a:pt x="184" y="5"/>
                  </a:lnTo>
                  <a:lnTo>
                    <a:pt x="184" y="0"/>
                  </a:lnTo>
                  <a:close/>
                  <a:moveTo>
                    <a:pt x="220" y="0"/>
                  </a:moveTo>
                  <a:lnTo>
                    <a:pt x="241" y="0"/>
                  </a:lnTo>
                  <a:lnTo>
                    <a:pt x="241" y="5"/>
                  </a:lnTo>
                  <a:lnTo>
                    <a:pt x="220" y="5"/>
                  </a:lnTo>
                  <a:lnTo>
                    <a:pt x="220" y="0"/>
                  </a:lnTo>
                  <a:close/>
                  <a:moveTo>
                    <a:pt x="257" y="0"/>
                  </a:moveTo>
                  <a:lnTo>
                    <a:pt x="278" y="0"/>
                  </a:lnTo>
                  <a:lnTo>
                    <a:pt x="278" y="5"/>
                  </a:lnTo>
                  <a:lnTo>
                    <a:pt x="257" y="5"/>
                  </a:lnTo>
                  <a:lnTo>
                    <a:pt x="257" y="0"/>
                  </a:lnTo>
                  <a:close/>
                  <a:moveTo>
                    <a:pt x="294" y="0"/>
                  </a:moveTo>
                  <a:lnTo>
                    <a:pt x="315" y="0"/>
                  </a:lnTo>
                  <a:lnTo>
                    <a:pt x="315" y="5"/>
                  </a:lnTo>
                  <a:lnTo>
                    <a:pt x="294" y="5"/>
                  </a:lnTo>
                  <a:lnTo>
                    <a:pt x="294" y="0"/>
                  </a:lnTo>
                  <a:close/>
                  <a:moveTo>
                    <a:pt x="331" y="0"/>
                  </a:moveTo>
                  <a:lnTo>
                    <a:pt x="352" y="0"/>
                  </a:lnTo>
                  <a:lnTo>
                    <a:pt x="352" y="5"/>
                  </a:lnTo>
                  <a:lnTo>
                    <a:pt x="331" y="5"/>
                  </a:lnTo>
                  <a:lnTo>
                    <a:pt x="331" y="0"/>
                  </a:lnTo>
                  <a:close/>
                  <a:moveTo>
                    <a:pt x="368" y="0"/>
                  </a:moveTo>
                  <a:lnTo>
                    <a:pt x="381" y="0"/>
                  </a:lnTo>
                  <a:lnTo>
                    <a:pt x="381" y="5"/>
                  </a:lnTo>
                  <a:lnTo>
                    <a:pt x="368" y="5"/>
                  </a:lnTo>
                  <a:lnTo>
                    <a:pt x="368" y="0"/>
                  </a:lnTo>
                  <a:close/>
                </a:path>
              </a:pathLst>
            </a:custGeom>
            <a:solidFill>
              <a:srgbClr val="58585A"/>
            </a:solidFill>
            <a:ln w="0">
              <a:solidFill>
                <a:srgbClr val="58585A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cxnSp>
          <p:nvCxnSpPr>
            <p:cNvPr id="94" name="Line 68"/>
            <p:cNvCxnSpPr/>
            <p:nvPr/>
          </p:nvCxnSpPr>
          <p:spPr bwMode="auto">
            <a:xfrm>
              <a:off x="4104600" y="262807"/>
              <a:ext cx="793700" cy="0"/>
            </a:xfrm>
            <a:prstGeom prst="line">
              <a:avLst/>
            </a:prstGeom>
            <a:noFill/>
            <a:ln w="3175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5" name="Line 69"/>
            <p:cNvCxnSpPr/>
            <p:nvPr/>
          </p:nvCxnSpPr>
          <p:spPr bwMode="auto">
            <a:xfrm>
              <a:off x="4104600" y="1517040"/>
              <a:ext cx="793700" cy="0"/>
            </a:xfrm>
            <a:prstGeom prst="line">
              <a:avLst/>
            </a:prstGeom>
            <a:noFill/>
            <a:ln w="3175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6" name="Line 70"/>
            <p:cNvCxnSpPr/>
            <p:nvPr/>
          </p:nvCxnSpPr>
          <p:spPr bwMode="auto">
            <a:xfrm flipV="1">
              <a:off x="4897100" y="262807"/>
              <a:ext cx="0" cy="1256734"/>
            </a:xfrm>
            <a:prstGeom prst="line">
              <a:avLst/>
            </a:prstGeom>
            <a:noFill/>
            <a:ln w="3175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7" name="Rectangle 96"/>
            <p:cNvSpPr>
              <a:spLocks noChangeArrowheads="1"/>
            </p:cNvSpPr>
            <p:nvPr/>
          </p:nvSpPr>
          <p:spPr bwMode="auto">
            <a:xfrm>
              <a:off x="4414500" y="1616043"/>
              <a:ext cx="202500" cy="102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 upright="1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700"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</a:rPr>
                <a:t>CDM </a:t>
              </a:r>
              <a:endParaRPr lang="en-US" sz="10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507773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Can we reduce the number of PUCCH formats?</a:t>
            </a:r>
          </a:p>
          <a:p>
            <a:pPr lvl="1"/>
            <a:r>
              <a:rPr lang="en-US" dirty="0"/>
              <a:t>LTE has formats 1, 1a, 1b, 2, 2a, 2b, 3, 4, 5</a:t>
            </a:r>
          </a:p>
          <a:p>
            <a:pPr lvl="1"/>
            <a:endParaRPr lang="en-US" dirty="0"/>
          </a:p>
          <a:p>
            <a:r>
              <a:rPr lang="en-US" dirty="0"/>
              <a:t>The duration of the long PUCCH may vary depending on control region size, presence/absence of short UCI field, etc. Do we need some form of scalable design?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UCI on Long PUCCH</a:t>
            </a:r>
          </a:p>
        </p:txBody>
      </p:sp>
    </p:spTree>
    <p:extLst>
      <p:ext uri="{BB962C8B-B14F-4D97-AF65-F5344CB8AC3E}">
        <p14:creationId xmlns:p14="http://schemas.microsoft.com/office/powerpoint/2010/main" val="135514538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2256</TotalTime>
  <Words>765</Words>
  <Application>Microsoft Office PowerPoint</Application>
  <PresentationFormat>Widescreen</PresentationFormat>
  <Paragraphs>99</Paragraphs>
  <Slides>11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SimSun</vt:lpstr>
      <vt:lpstr>Ericsson Capital TT</vt:lpstr>
      <vt:lpstr>Times New Roman</vt:lpstr>
      <vt:lpstr>Arial</vt:lpstr>
      <vt:lpstr>PresentationTemplate2011</vt:lpstr>
      <vt:lpstr>Summary of offline discussion on UL Control Channels</vt:lpstr>
      <vt:lpstr>Summary</vt:lpstr>
      <vt:lpstr>PowerPoint Presentation</vt:lpstr>
      <vt:lpstr>BAckground</vt:lpstr>
      <vt:lpstr>Background</vt:lpstr>
      <vt:lpstr>Background</vt:lpstr>
      <vt:lpstr>Background</vt:lpstr>
      <vt:lpstr>Short UCI and RS</vt:lpstr>
      <vt:lpstr>UCI on Long PUCCH</vt:lpstr>
      <vt:lpstr>Hybrid-ARQ acknowledgements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L1/L2 Control Channels</dc:title>
  <dc:creator>Stefan Parkvall</dc:creator>
  <cp:keywords/>
  <dc:description>Rev PA1</dc:description>
  <cp:lastModifiedBy>Stefan Parkvall</cp:lastModifiedBy>
  <cp:revision>22</cp:revision>
  <dcterms:created xsi:type="dcterms:W3CDTF">2016-11-13T18:16:56Z</dcterms:created>
  <dcterms:modified xsi:type="dcterms:W3CDTF">2016-11-15T22:36:11Z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true</vt:bool>
  </property>
  <property fmtid="{D5CDD505-2E9C-101B-9397-08002B2CF9AE}" pid="19" name="optFooterCVLCopyright">
    <vt:bool>false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/>
  </property>
  <property fmtid="{D5CDD505-2E9C-101B-9397-08002B2CF9AE}" pid="29" name="MiddleFooterField">
    <vt:lpwstr>Ericsson Internal</vt:lpwstr>
  </property>
  <property fmtid="{D5CDD505-2E9C-101B-9397-08002B2CF9AE}" pid="30" name="RightFooterField">
    <vt:lpwstr/>
  </property>
  <property fmtid="{D5CDD505-2E9C-101B-9397-08002B2CF9AE}" pid="31" name="RightFooterField2">
    <vt:lpwstr>2016-11-13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>Stefan Parkvall</vt:lpwstr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2016-11-13</vt:lpwstr>
  </property>
  <property fmtid="{D5CDD505-2E9C-101B-9397-08002B2CF9AE}" pid="45" name="Reference">
    <vt:lpwstr/>
  </property>
  <property fmtid="{D5CDD505-2E9C-101B-9397-08002B2CF9AE}" pid="46" name="Keyword">
    <vt:lpwstr/>
  </property>
</Properties>
</file>