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434" autoAdjust="0"/>
  </p:normalViewPr>
  <p:slideViewPr>
    <p:cSldViewPr>
      <p:cViewPr>
        <p:scale>
          <a:sx n="80" d="100"/>
          <a:sy n="80" d="100"/>
        </p:scale>
        <p:origin x="756" y="60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894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Objective Selection on NR LDPC Features </a:t>
            </a:r>
            <a:br>
              <a:rPr lang="en-US" dirty="0" smtClean="0"/>
            </a:b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ITRI,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ZTE, NTU,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CATT,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R1-1613344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7.1.5.1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Quantitative technical metrics for NR LDPC design considerations can be established, for example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r>
              <a:rPr lang="en-US" altLang="zh-CN" sz="1800" dirty="0" smtClean="0"/>
              <a:t>Further details  of the proposed designs,  including </a:t>
            </a:r>
            <a:r>
              <a:rPr lang="en-US" altLang="zh-CN" sz="1800" dirty="0" smtClean="0"/>
              <a:t>multiple base matrices, </a:t>
            </a:r>
            <a:r>
              <a:rPr lang="en-US" altLang="zh-CN" sz="1800" dirty="0" smtClean="0"/>
              <a:t>multi-edge, multi-shift coefficient, encoding and enhanced decoding architectures need to be analyzed</a:t>
            </a:r>
            <a:endParaRPr lang="en-US" sz="1800" dirty="0" smtClean="0"/>
          </a:p>
          <a:p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049626"/>
              </p:ext>
            </p:extLst>
          </p:nvPr>
        </p:nvGraphicFramePr>
        <p:xfrm>
          <a:off x="685800" y="2438400"/>
          <a:ext cx="7772400" cy="17373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238500"/>
                <a:gridCol w="4533900"/>
              </a:tblGrid>
              <a:tr h="2538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LDPC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/>
                        <a:t>Design Consideration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Technical metric</a:t>
                      </a:r>
                      <a:endParaRPr lang="en-US" dirty="0"/>
                    </a:p>
                  </a:txBody>
                  <a:tcPr/>
                </a:tc>
              </a:tr>
              <a:tr h="2538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Performance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BLER with HARQ included over selected information block</a:t>
                      </a:r>
                      <a:r>
                        <a:rPr lang="en-US" altLang="zh-CN" baseline="0" dirty="0" smtClean="0"/>
                        <a:t> lengths and code rates</a:t>
                      </a:r>
                      <a:endParaRPr lang="en-US" dirty="0"/>
                    </a:p>
                  </a:txBody>
                  <a:tcPr/>
                </a:tc>
              </a:tr>
              <a:tr h="2538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Complexity/Area </a:t>
                      </a:r>
                      <a:r>
                        <a:rPr lang="en-US" dirty="0" smtClean="0"/>
                        <a:t>Efficiency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FFS: relation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to 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base matrix parameters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38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Worst</a:t>
                      </a:r>
                      <a:r>
                        <a:rPr lang="en-US" baseline="0" dirty="0" smtClean="0"/>
                        <a:t> case l</a:t>
                      </a:r>
                      <a:r>
                        <a:rPr lang="en-US" dirty="0" smtClean="0"/>
                        <a:t>atency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FFS: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r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elation to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base matrix parameters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9530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The </a:t>
            </a:r>
            <a:r>
              <a:rPr lang="en-US" altLang="zh-CN" dirty="0" smtClean="0"/>
              <a:t>technical metrics </a:t>
            </a:r>
            <a:r>
              <a:rPr lang="en-US" altLang="zh-CN" dirty="0" smtClean="0"/>
              <a:t>are identified to </a:t>
            </a:r>
            <a:r>
              <a:rPr lang="en-US" altLang="zh-CN" dirty="0" smtClean="0"/>
              <a:t>compare competing complete LDPC designs:</a:t>
            </a:r>
          </a:p>
          <a:p>
            <a:pPr lvl="1"/>
            <a:r>
              <a:rPr lang="en-US" altLang="zh-CN" dirty="0" smtClean="0"/>
              <a:t>BLER with HARQ included over selected information block lengths and code </a:t>
            </a:r>
            <a:r>
              <a:rPr lang="en-US" altLang="zh-CN" dirty="0" smtClean="0"/>
              <a:t>rates</a:t>
            </a:r>
          </a:p>
          <a:p>
            <a:pPr lvl="2"/>
            <a:r>
              <a:rPr lang="en-US" altLang="zh-CN" dirty="0" smtClean="0"/>
              <a:t>FFS: A common decoding algorithm, e.g. layered/flooding SP/OMS, of a specified worst-case iteration number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Area </a:t>
            </a:r>
            <a:r>
              <a:rPr lang="en-US" altLang="zh-CN" dirty="0" smtClean="0"/>
              <a:t>efficiency</a:t>
            </a:r>
          </a:p>
          <a:p>
            <a:pPr lvl="2"/>
            <a:r>
              <a:rPr lang="en-US" altLang="zh-CN" dirty="0" smtClean="0"/>
              <a:t>Conditioned on similar flexibility support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FFS: Approximated definition to reflect the essential contributors to the efficiency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 smtClean="0"/>
              <a:t>: Mapping from </a:t>
            </a:r>
            <a:r>
              <a:rPr lang="en-US" altLang="zh-CN" dirty="0" smtClean="0"/>
              <a:t>base matrix </a:t>
            </a:r>
            <a:r>
              <a:rPr lang="en-US" altLang="zh-CN" dirty="0" smtClean="0"/>
              <a:t>parameters</a:t>
            </a:r>
          </a:p>
          <a:p>
            <a:pPr lvl="1"/>
            <a:r>
              <a:rPr lang="en-US" altLang="zh-CN" dirty="0" smtClean="0"/>
              <a:t>Worst-case latency</a:t>
            </a:r>
          </a:p>
          <a:p>
            <a:pPr lvl="2"/>
            <a:r>
              <a:rPr lang="en-US" altLang="zh-CN" dirty="0" smtClean="0"/>
              <a:t>FFS: Code rate set depending on NR applications</a:t>
            </a:r>
          </a:p>
          <a:p>
            <a:pPr lvl="2"/>
            <a:r>
              <a:rPr lang="en-US" altLang="zh-CN" dirty="0" smtClean="0"/>
              <a:t>FFS: Mapping from </a:t>
            </a:r>
            <a:r>
              <a:rPr lang="en-US" altLang="zh-CN" dirty="0" smtClean="0"/>
              <a:t>base matrix parameters</a:t>
            </a:r>
          </a:p>
          <a:p>
            <a:pPr lvl="1"/>
            <a:r>
              <a:rPr lang="en-US" altLang="zh-CN" dirty="0" smtClean="0"/>
              <a:t>Definition of similarity for the above metrics</a:t>
            </a:r>
          </a:p>
          <a:p>
            <a:pPr lvl="2"/>
            <a:r>
              <a:rPr lang="en-US" altLang="zh-CN" dirty="0" smtClean="0"/>
              <a:t>Within X% difference, two designs on a metric are similar/comparable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FFS: X value for each metric.</a:t>
            </a:r>
            <a:endParaRPr lang="en-US" altLang="zh-CN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4708</TotalTime>
  <Words>224</Words>
  <Application>Microsoft Office PowerPoint</Application>
  <PresentationFormat>On-screen Show (4:3)</PresentationFormat>
  <Paragraphs>41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SimSun</vt:lpstr>
      <vt:lpstr>新細明體</vt:lpstr>
      <vt:lpstr>Arial</vt:lpstr>
      <vt:lpstr>Calibri</vt:lpstr>
      <vt:lpstr>Office Theme</vt:lpstr>
      <vt:lpstr>Way Forward on Objective Selection on NR LDPC Features  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Weide Wu (吳威德)</cp:lastModifiedBy>
  <cp:revision>268</cp:revision>
  <dcterms:created xsi:type="dcterms:W3CDTF">2006-08-16T00:00:00Z</dcterms:created>
  <dcterms:modified xsi:type="dcterms:W3CDTF">2016-11-18T02:31:52Z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(2)7ukUafLlCXI50KCwcA2icB7fzBOAbKmW2fVFpq4PxLj8fX6ffuUUm8qcCpmDLREbAxMvHGcN
BX30A51zjDUDtkEYpWgfwd4iV2jOLssHORipXM4d/4vukuOLes3U3pwXgkeWxYY2/RVO1/K/
LIYreIM0en+pKiUYqB5yuXliRii4AOniRRUsa0AxMFKf6MHQa8Sq6e+Pku2oCiDFjy359rni
4RpxqHV4kc9jNBgxGa</vt:lpwstr>
  </property>
  <property fmtid="{D5CDD505-2E9C-101B-9397-08002B2CF9AE}" pid="4" name="_2015_ms_pID_7253431">
    <vt:lpwstr>2ESaF5DCaVNfknhdWoS6BK28pvPxS+2Venfn+EfROOyiLx01Qq/KuQ
G39RVs+zWYC5Aviop9M6XP0qzdUY0dFZ+OJzFJTvxDlLeaOzMdwN/wy1EkR1HKz28h3mOXzs
+N0rTPQNwXiz4RawP/BfKE5V9tBjXn7lAUvNutDdZXst6zFPSFYXYI6bRirsvFc6XWVu7iPi
t8H26mQ5u+dcTRU5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1476371185</vt:lpwstr>
  </property>
</Properties>
</file>