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
  </p:notesMasterIdLst>
  <p:sldIdLst>
    <p:sldId id="256" r:id="rId2"/>
    <p:sldId id="288" r:id="rId3"/>
    <p:sldId id="292" r:id="rId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만든 이" initials="오전"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5FB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367" autoAdjust="0"/>
    <p:restoredTop sz="89675" autoAdjust="0"/>
  </p:normalViewPr>
  <p:slideViewPr>
    <p:cSldViewPr>
      <p:cViewPr varScale="1">
        <p:scale>
          <a:sx n="114" d="100"/>
          <a:sy n="114" d="100"/>
        </p:scale>
        <p:origin x="-203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D6F7BB-76F4-40A3-BF68-425CB25C134F}" type="datetimeFigureOut">
              <a:rPr lang="en-US" smtClean="0"/>
              <a:pPr/>
              <a:t>11/16/2016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0B8543-829A-4907-B4F1-723C5C94BBC9}" type="slidenum">
              <a:rPr lang="en-US" smtClean="0"/>
              <a:pPr/>
              <a:t>‹#›</a:t>
            </a:fld>
            <a:endParaRPr lang="en-US"/>
          </a:p>
        </p:txBody>
      </p:sp>
    </p:spTree>
    <p:extLst>
      <p:ext uri="{BB962C8B-B14F-4D97-AF65-F5344CB8AC3E}">
        <p14:creationId xmlns:p14="http://schemas.microsoft.com/office/powerpoint/2010/main" val="561320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dirty="0"/>
          </a:p>
        </p:txBody>
      </p:sp>
      <p:sp>
        <p:nvSpPr>
          <p:cNvPr id="4" name="슬라이드 번호 개체 틀 3"/>
          <p:cNvSpPr>
            <a:spLocks noGrp="1"/>
          </p:cNvSpPr>
          <p:nvPr>
            <p:ph type="sldNum" sz="quarter" idx="10"/>
          </p:nvPr>
        </p:nvSpPr>
        <p:spPr/>
        <p:txBody>
          <a:bodyPr/>
          <a:lstStyle/>
          <a:p>
            <a:fld id="{B70B8543-829A-4907-B4F1-723C5C94BBC9}" type="slidenum">
              <a:rPr lang="en-US" smtClean="0"/>
              <a:pPr/>
              <a:t>1</a:t>
            </a:fld>
            <a:endParaRPr lang="en-US"/>
          </a:p>
        </p:txBody>
      </p:sp>
    </p:spTree>
    <p:extLst>
      <p:ext uri="{BB962C8B-B14F-4D97-AF65-F5344CB8AC3E}">
        <p14:creationId xmlns:p14="http://schemas.microsoft.com/office/powerpoint/2010/main" val="2837740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2016/11/16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dirty="0" smtClean="0"/>
              <a:t>Way forward on </a:t>
            </a:r>
            <a:r>
              <a:rPr lang="en-US" dirty="0" err="1" smtClean="0"/>
              <a:t>eMBB</a:t>
            </a:r>
            <a:r>
              <a:rPr lang="en-US" dirty="0" smtClean="0"/>
              <a:t> data channel coding</a:t>
            </a:r>
            <a:endParaRPr lang="zh-CN" altLang="en-US" dirty="0"/>
          </a:p>
        </p:txBody>
      </p:sp>
      <p:sp>
        <p:nvSpPr>
          <p:cNvPr id="3" name="副标题 2"/>
          <p:cNvSpPr>
            <a:spLocks noGrp="1"/>
          </p:cNvSpPr>
          <p:nvPr>
            <p:ph type="subTitle" idx="1"/>
          </p:nvPr>
        </p:nvSpPr>
        <p:spPr>
          <a:xfrm>
            <a:off x="1371600" y="3886200"/>
            <a:ext cx="7160840" cy="2135088"/>
          </a:xfrm>
        </p:spPr>
        <p:txBody>
          <a:bodyPr>
            <a:normAutofit fontScale="62500" lnSpcReduction="20000"/>
          </a:bodyPr>
          <a:lstStyle/>
          <a:p>
            <a:r>
              <a:rPr lang="en-US" altLang="ko-KR" dirty="0" smtClean="0"/>
              <a:t>Samsung, </a:t>
            </a:r>
            <a:r>
              <a:rPr lang="en-US" altLang="ko-KR" dirty="0"/>
              <a:t>Acorn Technologies, Alcatel-Lucent Shanghai Bell, </a:t>
            </a:r>
            <a:r>
              <a:rPr lang="en-US" altLang="ko-KR" dirty="0" err="1"/>
              <a:t>Ceragon</a:t>
            </a:r>
            <a:r>
              <a:rPr lang="en-US" altLang="ko-KR" dirty="0"/>
              <a:t> Networks, Cohere Technologies, </a:t>
            </a:r>
            <a:r>
              <a:rPr lang="en-US" altLang="ko-KR" dirty="0" smtClean="0"/>
              <a:t>Ericsson, ETRI</a:t>
            </a:r>
            <a:r>
              <a:rPr lang="en-US" altLang="ko-KR" dirty="0"/>
              <a:t>, European Space Agency, HCL Technologies limited, </a:t>
            </a:r>
            <a:r>
              <a:rPr lang="en-US" altLang="ko-KR" dirty="0" smtClean="0"/>
              <a:t>IAESI</a:t>
            </a:r>
            <a:r>
              <a:rPr lang="en-US" altLang="ko-KR" dirty="0"/>
              <a:t>, Intel Corporation, ITL, </a:t>
            </a:r>
            <a:r>
              <a:rPr lang="en-US" altLang="ko-KR" dirty="0" smtClean="0"/>
              <a:t>KDDI, </a:t>
            </a:r>
            <a:r>
              <a:rPr lang="en-US" altLang="ko-KR" dirty="0"/>
              <a:t>KT Corporation, Mitsubishi Electric, Motorola Solutions, </a:t>
            </a:r>
            <a:r>
              <a:rPr lang="en-US" altLang="ko-KR" dirty="0" err="1"/>
              <a:t>NextNav</a:t>
            </a:r>
            <a:r>
              <a:rPr lang="en-US" altLang="ko-KR" dirty="0"/>
              <a:t>, NEC, Nokia</a:t>
            </a:r>
            <a:r>
              <a:rPr lang="en-US" altLang="ko-KR" dirty="0" smtClean="0"/>
              <a:t>, </a:t>
            </a:r>
            <a:r>
              <a:rPr lang="en-US" altLang="ko-KR" dirty="0" err="1" smtClean="0"/>
              <a:t>Nomor</a:t>
            </a:r>
            <a:r>
              <a:rPr lang="en-US" altLang="ko-KR" dirty="0" smtClean="0"/>
              <a:t> Research, </a:t>
            </a:r>
            <a:r>
              <a:rPr lang="en-US" altLang="ko-KR" dirty="0"/>
              <a:t>NTT </a:t>
            </a:r>
            <a:r>
              <a:rPr lang="en-US" altLang="ko-KR" dirty="0" err="1" smtClean="0"/>
              <a:t>Docomo</a:t>
            </a:r>
            <a:r>
              <a:rPr lang="en-US" altLang="ko-KR" dirty="0" smtClean="0"/>
              <a:t>, </a:t>
            </a:r>
            <a:r>
              <a:rPr lang="en-US" altLang="ko-KR" dirty="0" err="1"/>
              <a:t>P</a:t>
            </a:r>
            <a:r>
              <a:rPr lang="en-US" altLang="ko-KR" dirty="0" err="1" smtClean="0"/>
              <a:t>risma</a:t>
            </a:r>
            <a:r>
              <a:rPr lang="en-US" altLang="ko-KR" dirty="0" smtClean="0"/>
              <a:t> telecom testing, Qualcomm </a:t>
            </a:r>
            <a:r>
              <a:rPr lang="en-US" altLang="ko-KR" dirty="0"/>
              <a:t>Incorporated, </a:t>
            </a:r>
            <a:r>
              <a:rPr lang="en-US" altLang="ko-KR" dirty="0" smtClean="0"/>
              <a:t>Reliance </a:t>
            </a:r>
            <a:r>
              <a:rPr lang="en-US" altLang="ko-KR" dirty="0" err="1" smtClean="0"/>
              <a:t>Jio</a:t>
            </a:r>
            <a:r>
              <a:rPr lang="en-US" altLang="ko-KR" dirty="0"/>
              <a:t>, Sharp, </a:t>
            </a:r>
            <a:r>
              <a:rPr lang="en-US" altLang="ko-KR" dirty="0"/>
              <a:t>SK Telecom</a:t>
            </a:r>
            <a:r>
              <a:rPr lang="en-US" altLang="ko-KR" dirty="0" smtClean="0"/>
              <a:t>, Sony</a:t>
            </a:r>
            <a:r>
              <a:rPr lang="en-US" altLang="ko-KR" dirty="0"/>
              <a:t>, Straight Path Communications, </a:t>
            </a:r>
            <a:r>
              <a:rPr lang="en-US" altLang="ko-KR" dirty="0"/>
              <a:t>T-Mobile </a:t>
            </a:r>
            <a:r>
              <a:rPr lang="en-US" altLang="ko-KR" dirty="0" smtClean="0"/>
              <a:t>USA, Verizon </a:t>
            </a:r>
            <a:r>
              <a:rPr lang="en-US" altLang="ko-KR" dirty="0"/>
              <a:t>Wireless, WILUS Inc</a:t>
            </a:r>
            <a:r>
              <a:rPr lang="en-US" altLang="ko-KR" dirty="0" smtClean="0"/>
              <a:t>.</a:t>
            </a:r>
            <a:endParaRPr lang="ko-KR" altLang="ko-KR" dirty="0"/>
          </a:p>
        </p:txBody>
      </p:sp>
      <p:sp>
        <p:nvSpPr>
          <p:cNvPr id="40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097" name="DtsShapeName" descr="E15342G@835955749B6E11EC749357G609;;=683@CYV41043!!!!!!BIHO@]v41043!!!!@7G01C71102E29E17G3S0,18yyyy!It`vdh!Bnoushctuhno!Udlqm`ud/enb!!!!!!!!!!!!!!!!!!!!!!!!!!!!!!!!!!!!!!!!!!!!!!!!!!!!!!!!!!!!!!!!!!!!!!!!!!!!!!!!!!!!!!!!!!!!!!!!!!!!!!!!!!!!!!!!!!!!!!!!!!!!!!!!!!!!!!!!!!!!!!!!!!!!!!!!!!!!!!!!!!!!!!!!!!!!!!!!!!!!!!!!!!!!!!!!!!!!!!!!!!!!!!!!!!!!!!!!!!!!!!!!!!!!!!!!!!!!!!!!!!!!!!!!!!!!!!!!!!!!!!!!!!!!!!!!!!!!!!!!!!!!!!!!!!!!!!!!!!!!!!!!!!!!!!!!!!!!!!!!!!!!!!!!!!!!!!!!!!!!!!!!!!!!!!!!!!!!!!!!!!!!!!!!!!!!!!!!!!!!!!!!!!!!!!!!!!!!!!!!!!!!!!!!!!!!!!!!!!!!!!!!!!!!!!!!!!!!!!!!!!!!!!!!!!!!!!!!!!!!!!!!!!!!!!!!!!!!!!!!!!!!!!!!!!!!!!!!!!!!!!!!!!!!!!!!!!!!!!!!!!!!!!!!!!!!!!!!!!!!!!!!!!!!!!!!!!!!!!!!!!!!!!!!!!!!!!!!!!!!!!!!!!!!!!!!!!!!!!!!!!!!!!!!!!!!!!!!!!!!!!!!!!!!!!!!!!!!!!!!!!!!!!!!!!!!!!!!!!!!!!!!!!!!!!!!!!!!!!!!!!!!!!!!!!!!!!!!!!!!!!!!!!!!!!!!!!!!!!!!!!!!!!!!!!!!!!!!!!!!!!!!!!!!!!!!!!!!!!!!!!!!!!!!!!!!!!!!!!!!!!!!!!!!!!!!!!!!!!!!!!!!!!!!!!!!!!!!!!!!!!!!!!!!!!!!!!!!!!!!!!!!!!!!!!!!!!!!!!!!!!!!!!!!!!!!!!!!!!!!!!!!!!!!!!!!!!!!!!!!!!!!!!!!!!!!!!!!!!!!!!!!!!!!!!!!!!!!!!!!!!!!!!!!!!!!!!!!!!!!!!!!!!!!!!!!!!!!!!!!!!!!!!!!!!!!!!!!!!!!!!!!!!!!!!!!!!!!!!!!!!!!!!!!!!!!!!!!!!!!!!!!!!!!!!!!!!!!!!!!!!!!!!!!!!!!!!!!!!!!!!!!!!!!!!!!!!!!!!!!!!!!!!!!!!!!!!!!!!!!!!!!!!!!!!!!!!!!!!!!!!!!!!!!!!!!!!!!!!!!!!!!!!!!!!!!!!!!!!!!!!!!!!!!!!!!!!!!!!!!!!!!!!!!!!!!!!!!!!!!!!!!!!!!!!!!!!!!!!!!!!!!!!!!!!!!!!!!!!!!!!!!!!!!!!!!!!!!!!!!!!!!!!!!!!!!!!!!!!!!!!!!!!!!!!!!!!!!!!!!!!!!!!!!!!!!!!!!!!!!!!!!!!!!!!!!!!!!!!!!!!!!!!!!!!!!!!!!!!!!!!!!!!!!!!!!!!!!!!!!!!!!!!!!!!!!!!!!!!!!!!!!!!!!!!!!!!!!!!!!!!!!!!!!!!!!!!!!!!!!!!!!!!!!!!!!!!!!!!!!!!!!!!!!!!!!!!!!!!!!!!!!!!!!!!!!!!!!!!!!!!!!!!!!!!!!!!!!!!!!!!!!!!!!!!!!!!!!!!!!!!!!!!!!!!!!!!!!!!!!!!!!!!!!!!!!!!!!!!!!!!!!!!!!!!!!!!!!!!!!!!!!!!!!!!!!!!!!!!!!!!!!!!!!!!!!!!!!!!!!!!!!!!!!!!!!!!!!!!!!!!!!!!!!!!!!!!!!!!!!!!!!!!!!!!!!!!!!!!!!!!!!!!!!!!!!!!!!!!!!!!!!!!!!!!!!!!!!!!!!!!!!!!!!!!!!!!!!!!!!!!!!!!!!!!!!!!!!!!!!!!!!!!!!!!!!!!!!!!!!!!!!!!!!!!!!!!!!!!!!!!!!!!!!!!!!!!!!!!!!!!!!!!!!!!!!!!!!!!!!!!!!!!!!!!!!!!!!!!!!!!!!!!!!!!!!!!!!!!!!!!!!!!!!!!!!!!!!!!!!!!!!!!!!!!!!!!!!!!!!!!!!!!!!!!!!!!!!!!!!!!!!!!!!!!!!!!!!!!!!!!!!!!!!!!!!!!!!!!!!!!!!!!!!!!!!!!!!!!!!!!!!!!!!!!!!!!!!!!!!!!!!!!!!!!!!!!!!!!!!!!!!!!!!!!!!!!!!!!!!!!!!!!!!!!!!!!!!!!!!!!!!!!!!!!!!!!!!!!!!!!!!!!!!!!!!!!!!!!!!!!!!!!!!!!!!!!!!!!!!!!!!!!!!!!!!!!!!!!!!!!!!!!!!!!!!!!!!!!!!!!!!!!!!!!!!!!!!!!!!!!!!!!!!!!!!!!!!!!!!!!!!!!!!!!!!!!!!!!!!!!!!!!!!!!!!!!!!!!!!!!!!!!!!!!!!!!!!!!!!!1!^" hidden="1"/>
          <p:cNvSpPr>
            <a:spLocks noChangeArrowheads="1"/>
          </p:cNvSpPr>
          <p:nvPr/>
        </p:nvSpPr>
        <p:spPr bwMode="auto">
          <a:xfrm>
            <a:off x="0" y="457200"/>
            <a:ext cx="0" cy="0"/>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9" name="Rectangle 3"/>
          <p:cNvSpPr>
            <a:spLocks noChangeArrowheads="1"/>
          </p:cNvSpPr>
          <p:nvPr/>
        </p:nvSpPr>
        <p:spPr bwMode="auto">
          <a:xfrm>
            <a:off x="0" y="41704"/>
            <a:ext cx="896448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en-US" altLang="zh-CN"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3GPP TSG RAN WG1 Meeting #87					        </a:t>
            </a:r>
            <a:r>
              <a:rPr lang="en-US" altLang="zh-CN" sz="1600" b="1" dirty="0" smtClean="0">
                <a:latin typeface="Times New Roman" pitchFamily="18" charset="0"/>
                <a:ea typeface="宋体" pitchFamily="2" charset="-122"/>
                <a:cs typeface="Times New Roman" pitchFamily="18" charset="0"/>
              </a:rPr>
              <a:t>R1-</a:t>
            </a:r>
            <a:r>
              <a:rPr lang="en-US" altLang="ko-KR" sz="1600" b="1" dirty="0" smtClean="0">
                <a:latin typeface="Times New Roman" pitchFamily="18" charset="0"/>
                <a:ea typeface="宋体" pitchFamily="2" charset="-122"/>
                <a:cs typeface="Times New Roman" pitchFamily="18" charset="0"/>
              </a:rPr>
              <a:t>1613342</a:t>
            </a:r>
            <a:endParaRPr lang="en-US" altLang="zh-CN" sz="1600" b="1" dirty="0">
              <a:latin typeface="Times New Roman" pitchFamily="18" charset="0"/>
              <a:ea typeface="宋体" pitchFamily="2" charset="-122"/>
              <a:cs typeface="Times New Roman" pitchFamily="18" charset="0"/>
            </a:endParaRPr>
          </a:p>
          <a:p>
            <a:pPr eaLnBrk="0" fontAlgn="base" hangingPunct="0">
              <a:spcBef>
                <a:spcPct val="0"/>
              </a:spcBef>
              <a:spcAft>
                <a:spcPct val="0"/>
              </a:spcAft>
            </a:pPr>
            <a:r>
              <a:rPr lang="en-US" altLang="zh-CN" sz="1600" b="1" dirty="0" smtClean="0">
                <a:latin typeface="Times New Roman" pitchFamily="18" charset="0"/>
                <a:ea typeface="宋体" pitchFamily="2" charset="-122"/>
                <a:cs typeface="Times New Roman" pitchFamily="18" charset="0"/>
              </a:rPr>
              <a:t>Reno, US 14th - 18th November 2016</a:t>
            </a:r>
          </a:p>
          <a:p>
            <a:pPr eaLnBrk="0" fontAlgn="base" hangingPunct="0">
              <a:spcBef>
                <a:spcPct val="0"/>
              </a:spcBef>
              <a:spcAft>
                <a:spcPct val="0"/>
              </a:spcAft>
            </a:pPr>
            <a:r>
              <a:rPr lang="en-US" altLang="ko-KR" sz="1600" b="1" dirty="0">
                <a:latin typeface="Times New Roman" pitchFamily="18" charset="0"/>
                <a:ea typeface="宋体" pitchFamily="2" charset="-122"/>
                <a:cs typeface="Times New Roman" pitchFamily="18" charset="0"/>
              </a:rPr>
              <a:t>Agenda item: </a:t>
            </a:r>
            <a:r>
              <a:rPr lang="en-US" altLang="ko-KR" sz="1600" b="1" dirty="0" smtClean="0">
                <a:latin typeface="Times New Roman" pitchFamily="18" charset="0"/>
                <a:ea typeface="宋体" pitchFamily="2" charset="-122"/>
                <a:cs typeface="Times New Roman" pitchFamily="18" charset="0"/>
              </a:rPr>
              <a:t>7.1.5.1</a:t>
            </a:r>
            <a:endParaRPr lang="en-US" altLang="ko-KR" sz="1600" b="1" dirty="0">
              <a:latin typeface="Times New Roman" pitchFamily="18"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a:t>
            </a:r>
            <a:endParaRPr lang="ko-KR" altLang="en-US" dirty="0"/>
          </a:p>
        </p:txBody>
      </p:sp>
      <p:sp>
        <p:nvSpPr>
          <p:cNvPr id="3" name="내용 개체 틀 2"/>
          <p:cNvSpPr>
            <a:spLocks noGrp="1"/>
          </p:cNvSpPr>
          <p:nvPr>
            <p:ph idx="1"/>
          </p:nvPr>
        </p:nvSpPr>
        <p:spPr>
          <a:ln>
            <a:noFill/>
          </a:ln>
        </p:spPr>
        <p:txBody>
          <a:bodyPr>
            <a:normAutofit fontScale="85000" lnSpcReduction="20000"/>
          </a:bodyPr>
          <a:lstStyle/>
          <a:p>
            <a:r>
              <a:rPr lang="en-US" altLang="ko-KR" b="1" u="sng" dirty="0"/>
              <a:t>Agreement:</a:t>
            </a:r>
            <a:endParaRPr lang="ko-KR" altLang="ko-KR" dirty="0"/>
          </a:p>
          <a:p>
            <a:pPr lvl="1"/>
            <a:r>
              <a:rPr lang="en-US" altLang="ko-KR" dirty="0"/>
              <a:t>The channel coding scheme for </a:t>
            </a:r>
            <a:r>
              <a:rPr lang="en-US" altLang="ko-KR" dirty="0" err="1"/>
              <a:t>eMBB</a:t>
            </a:r>
            <a:r>
              <a:rPr lang="en-US" altLang="ko-KR" dirty="0"/>
              <a:t> data is LDPC, at least for information block size &gt; X</a:t>
            </a:r>
            <a:endParaRPr lang="ko-KR" altLang="ko-KR" dirty="0"/>
          </a:p>
          <a:p>
            <a:pPr lvl="1"/>
            <a:r>
              <a:rPr lang="en-US" altLang="ko-KR" dirty="0"/>
              <a:t>FFS until RAN1#87 one of Polar, LDPC, Turbo is supported for information block size of </a:t>
            </a:r>
            <a:r>
              <a:rPr lang="en-US" altLang="ko-KR" dirty="0" err="1"/>
              <a:t>eMBB</a:t>
            </a:r>
            <a:r>
              <a:rPr lang="en-US" altLang="ko-KR" dirty="0"/>
              <a:t> data &lt;= X</a:t>
            </a:r>
            <a:endParaRPr lang="ko-KR" altLang="ko-KR" dirty="0"/>
          </a:p>
          <a:p>
            <a:pPr lvl="2"/>
            <a:r>
              <a:rPr lang="en-US" altLang="ko-KR" dirty="0"/>
              <a:t>The selection will focus on all categories of observation, including overall implementation complexity, regardless of the number of coding schemes in the resulting solution (except if other factors are generally roughly equal)</a:t>
            </a:r>
            <a:endParaRPr lang="ko-KR" altLang="ko-KR" dirty="0"/>
          </a:p>
          <a:p>
            <a:pPr lvl="1"/>
            <a:r>
              <a:rPr lang="en-US" altLang="ko-KR" dirty="0"/>
              <a:t>The value of X is FFS until RAN1#87, 128 &lt;= X &lt;= 1024 bits, taking complexity into account</a:t>
            </a:r>
            <a:endParaRPr lang="ko-KR" altLang="ko-KR" dirty="0"/>
          </a:p>
          <a:p>
            <a:pPr lvl="1"/>
            <a:r>
              <a:rPr lang="en-US" altLang="ko-KR" dirty="0"/>
              <a:t>The channel coding scheme(s) for URLLC, </a:t>
            </a:r>
            <a:r>
              <a:rPr lang="en-US" altLang="ko-KR" dirty="0" err="1"/>
              <a:t>mMTC</a:t>
            </a:r>
            <a:r>
              <a:rPr lang="en-US" altLang="ko-KR" dirty="0"/>
              <a:t> and control channels are FFS</a:t>
            </a:r>
            <a:endParaRPr lang="ko-KR" altLang="ko-KR" dirty="0"/>
          </a:p>
          <a:p>
            <a:endParaRPr lang="ko-KR" altLang="en-US" dirty="0"/>
          </a:p>
        </p:txBody>
      </p:sp>
    </p:spTree>
    <p:extLst>
      <p:ext uri="{BB962C8B-B14F-4D97-AF65-F5344CB8AC3E}">
        <p14:creationId xmlns:p14="http://schemas.microsoft.com/office/powerpoint/2010/main" val="30523264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4000" dirty="0" smtClean="0"/>
              <a:t>Proposal</a:t>
            </a:r>
            <a:endParaRPr lang="ko-KR" altLang="en-US" sz="4000" dirty="0"/>
          </a:p>
        </p:txBody>
      </p:sp>
      <p:sp>
        <p:nvSpPr>
          <p:cNvPr id="3" name="내용 개체 틀 2"/>
          <p:cNvSpPr>
            <a:spLocks noGrp="1"/>
          </p:cNvSpPr>
          <p:nvPr>
            <p:ph idx="1"/>
          </p:nvPr>
        </p:nvSpPr>
        <p:spPr/>
        <p:txBody>
          <a:bodyPr>
            <a:normAutofit/>
          </a:bodyPr>
          <a:lstStyle/>
          <a:p>
            <a:pPr lvl="0"/>
            <a:r>
              <a:rPr lang="en-US" altLang="ko-KR" sz="2400" dirty="0"/>
              <a:t>Adopt LDPC code as </a:t>
            </a:r>
            <a:r>
              <a:rPr lang="en-US" altLang="ko-KR" sz="2400" dirty="0" smtClean="0"/>
              <a:t>the single code </a:t>
            </a:r>
            <a:r>
              <a:rPr lang="en-US" altLang="ko-KR" sz="2400" dirty="0"/>
              <a:t>for </a:t>
            </a:r>
            <a:r>
              <a:rPr lang="en-US" altLang="ko-KR" sz="2400" dirty="0" err="1" smtClean="0"/>
              <a:t>eMBB</a:t>
            </a:r>
            <a:r>
              <a:rPr lang="en-US" altLang="ko-KR" sz="2400" dirty="0" smtClean="0"/>
              <a:t> </a:t>
            </a:r>
            <a:r>
              <a:rPr lang="en-US" altLang="ko-KR" sz="2400" dirty="0"/>
              <a:t>data </a:t>
            </a:r>
            <a:r>
              <a:rPr lang="en-US" altLang="ko-KR" sz="2400" dirty="0" smtClean="0"/>
              <a:t>channels</a:t>
            </a:r>
            <a:endParaRPr lang="ko-KR" altLang="ko-KR" sz="2400" dirty="0"/>
          </a:p>
          <a:p>
            <a:endParaRPr lang="en-US" altLang="ko-KR" sz="2400" dirty="0"/>
          </a:p>
          <a:p>
            <a:endParaRPr lang="en-US" altLang="ko-KR" sz="2800" dirty="0" smtClean="0"/>
          </a:p>
          <a:p>
            <a:endParaRPr lang="en-US" altLang="ko-KR" sz="2000" dirty="0" smtClean="0"/>
          </a:p>
        </p:txBody>
      </p:sp>
    </p:spTree>
    <p:extLst>
      <p:ext uri="{BB962C8B-B14F-4D97-AF65-F5344CB8AC3E}">
        <p14:creationId xmlns:p14="http://schemas.microsoft.com/office/powerpoint/2010/main" val="18117542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226</Words>
  <Application>Microsoft Office PowerPoint</Application>
  <PresentationFormat>화면 슬라이드 쇼(4:3)</PresentationFormat>
  <Paragraphs>16</Paragraphs>
  <Slides>3</Slides>
  <Notes>1</Notes>
  <HiddenSlides>0</HiddenSlides>
  <MMClips>0</MMClips>
  <ScaleCrop>false</ScaleCrop>
  <HeadingPairs>
    <vt:vector size="4" baseType="variant">
      <vt:variant>
        <vt:lpstr>테마</vt:lpstr>
      </vt:variant>
      <vt:variant>
        <vt:i4>1</vt:i4>
      </vt:variant>
      <vt:variant>
        <vt:lpstr>슬라이드 제목</vt:lpstr>
      </vt:variant>
      <vt:variant>
        <vt:i4>3</vt:i4>
      </vt:variant>
    </vt:vector>
  </HeadingPairs>
  <TitlesOfParts>
    <vt:vector size="4" baseType="lpstr">
      <vt:lpstr>Office 主题</vt:lpstr>
      <vt:lpstr>Way forward on eMBB data channel coding</vt:lpstr>
      <vt:lpstr>Background</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2016-11-14T23:46:44Z</dcterms:created>
  <dcterms:modified xsi:type="dcterms:W3CDTF">2016-11-16T01:43:14Z</dcterms:modified>
</cp:coreProperties>
</file>