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73" autoAdjust="0"/>
    <p:restoredTop sz="94660"/>
  </p:normalViewPr>
  <p:slideViewPr>
    <p:cSldViewPr>
      <p:cViewPr varScale="1">
        <p:scale>
          <a:sx n="78" d="100"/>
          <a:sy n="78" d="100"/>
        </p:scale>
        <p:origin x="176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GB" dirty="0"/>
              <a:t>PDSCH/PUSCH channel bandwidth allocation for </a:t>
            </a:r>
            <a:r>
              <a:rPr lang="en-GB" dirty="0" err="1"/>
              <a:t>FeMTC</a:t>
            </a:r>
            <a:r>
              <a:rPr lang="en-GB" dirty="0"/>
              <a:t> 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9456" y="4149080"/>
            <a:ext cx="9577064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Apple, Ericsson, </a:t>
            </a:r>
            <a:r>
              <a:rPr lang="en-US" dirty="0" smtClean="0">
                <a:solidFill>
                  <a:schemeClr val="tx1"/>
                </a:solidFill>
              </a:rPr>
              <a:t>Intel, </a:t>
            </a:r>
            <a:r>
              <a:rPr lang="en-US" dirty="0" err="1" smtClean="0">
                <a:solidFill>
                  <a:schemeClr val="tx1"/>
                </a:solidFill>
              </a:rPr>
              <a:t>XiaoMi</a:t>
            </a:r>
            <a:r>
              <a:rPr lang="en-US" dirty="0" smtClean="0">
                <a:solidFill>
                  <a:schemeClr val="tx1"/>
                </a:solidFill>
              </a:rPr>
              <a:t>, OPPO, Vivo, NEC, Sony, ZTE, LG Electronics, </a:t>
            </a:r>
            <a:r>
              <a:rPr lang="en-US" dirty="0" smtClean="0">
                <a:solidFill>
                  <a:schemeClr val="tx1"/>
                </a:solidFill>
              </a:rPr>
              <a:t>Qualcomm, Sierra Wireless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</a:t>
            </a:r>
            <a:r>
              <a:rPr lang="en-US" altLang="ko-KR" sz="1800" b="1" dirty="0" smtClean="0">
                <a:latin typeface="Arial" charset="0"/>
              </a:rPr>
              <a:t>13339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14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18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6.2.8.1.1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64500" y="47371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RAN1 has made the following agreements on larger max PDSCH/PUSCH channel bandwidth for Rel-14 BL UEs and non-BL </a:t>
            </a:r>
            <a:r>
              <a:rPr lang="en-US" sz="2000" dirty="0" smtClean="0"/>
              <a:t>UEs</a:t>
            </a:r>
            <a:r>
              <a:rPr lang="sv-SE" sz="2000" dirty="0" smtClean="0"/>
              <a:t>: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For  </a:t>
            </a:r>
            <a:r>
              <a:rPr lang="en-US" sz="1600" dirty="0"/>
              <a:t>Rel-14 BL UEs in CE mode </a:t>
            </a:r>
            <a:r>
              <a:rPr lang="en-US" sz="1600" dirty="0" smtClean="0"/>
              <a:t>A </a:t>
            </a:r>
            <a:r>
              <a:rPr lang="en-US" sz="1600" dirty="0"/>
              <a:t>and CE mode </a:t>
            </a:r>
            <a:r>
              <a:rPr lang="en-US" sz="1600" dirty="0" smtClean="0"/>
              <a:t>B, </a:t>
            </a:r>
            <a:r>
              <a:rPr lang="en-US" sz="1600" dirty="0"/>
              <a:t>the single larger maximum UE channel BW for PDSCH in RRC connected mode is 5 MHz.</a:t>
            </a:r>
          </a:p>
          <a:p>
            <a:pPr lvl="1"/>
            <a:r>
              <a:rPr lang="en-US" sz="1600" dirty="0" smtClean="0"/>
              <a:t>For </a:t>
            </a:r>
            <a:r>
              <a:rPr lang="en-US" sz="1600" dirty="0"/>
              <a:t>Rel-14 BL UEs in CE mode </a:t>
            </a:r>
            <a:r>
              <a:rPr lang="en-US" sz="1600" dirty="0" smtClean="0"/>
              <a:t>A, </a:t>
            </a:r>
            <a:r>
              <a:rPr lang="en-US" sz="1600" dirty="0"/>
              <a:t>the single larger maximum UE channel BW for PUSCH in RRC connected mode is 5 MHz</a:t>
            </a:r>
            <a:r>
              <a:rPr lang="en-US" sz="1600" dirty="0" smtClean="0"/>
              <a:t>.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For </a:t>
            </a:r>
            <a:r>
              <a:rPr lang="en-US" sz="1600" dirty="0"/>
              <a:t>Rel-14 non-BL UEs in CE mode A </a:t>
            </a:r>
            <a:r>
              <a:rPr lang="en-US" sz="1600" dirty="0" smtClean="0"/>
              <a:t>and </a:t>
            </a:r>
            <a:r>
              <a:rPr lang="en-US" sz="1600" dirty="0"/>
              <a:t>CE mode </a:t>
            </a:r>
            <a:r>
              <a:rPr lang="en-US" sz="1600" dirty="0" smtClean="0"/>
              <a:t>B, </a:t>
            </a:r>
            <a:r>
              <a:rPr lang="en-US" sz="1600" dirty="0"/>
              <a:t>the </a:t>
            </a:r>
            <a:r>
              <a:rPr lang="en-US" sz="1600" dirty="0" smtClean="0"/>
              <a:t>larger </a:t>
            </a:r>
            <a:r>
              <a:rPr lang="en-US" sz="1600" dirty="0"/>
              <a:t>maximum UE channel BW for PDSCH in RRC connected mode </a:t>
            </a:r>
            <a:r>
              <a:rPr lang="en-US" sz="1600" dirty="0" smtClean="0"/>
              <a:t>is </a:t>
            </a:r>
            <a:r>
              <a:rPr lang="en-US" sz="1600" dirty="0"/>
              <a:t>5 or </a:t>
            </a:r>
            <a:r>
              <a:rPr lang="en-US" sz="1600" dirty="0" smtClean="0"/>
              <a:t>20 </a:t>
            </a:r>
            <a:r>
              <a:rPr lang="en-US" sz="1600" dirty="0"/>
              <a:t>MHz.</a:t>
            </a:r>
          </a:p>
          <a:p>
            <a:pPr lvl="1"/>
            <a:r>
              <a:rPr lang="en-US" sz="1600" dirty="0"/>
              <a:t>For Rel-14 non-BL UEs in CE mode </a:t>
            </a:r>
            <a:r>
              <a:rPr lang="en-US" sz="1600" dirty="0" smtClean="0"/>
              <a:t>A, </a:t>
            </a:r>
            <a:r>
              <a:rPr lang="en-US" sz="1600" dirty="0"/>
              <a:t>the </a:t>
            </a:r>
            <a:r>
              <a:rPr lang="en-US" sz="1600" dirty="0" smtClean="0"/>
              <a:t>larger </a:t>
            </a:r>
            <a:r>
              <a:rPr lang="en-US" sz="1600" dirty="0"/>
              <a:t>maximum UE channel BW for PUSCH in RRC connected mode is </a:t>
            </a:r>
            <a:r>
              <a:rPr lang="en-US" sz="1600" dirty="0" smtClean="0"/>
              <a:t> </a:t>
            </a:r>
            <a:r>
              <a:rPr lang="en-US" sz="1600" dirty="0"/>
              <a:t>5 or </a:t>
            </a:r>
            <a:r>
              <a:rPr lang="en-US" sz="1600" dirty="0" smtClean="0"/>
              <a:t>20 MHz.</a:t>
            </a:r>
          </a:p>
          <a:p>
            <a:pPr lvl="1"/>
            <a:endParaRPr lang="fr-FR" sz="1600" dirty="0" smtClean="0"/>
          </a:p>
          <a:p>
            <a:pPr lvl="1"/>
            <a:r>
              <a:rPr lang="fr-FR" sz="1600" dirty="0" smtClean="0"/>
              <a:t>Rel-14 </a:t>
            </a:r>
            <a:r>
              <a:rPr lang="fr-FR" sz="1600" dirty="0"/>
              <a:t>non-BL UE </a:t>
            </a:r>
            <a:r>
              <a:rPr lang="fr-FR" sz="1600" dirty="0" err="1"/>
              <a:t>may</a:t>
            </a:r>
            <a:r>
              <a:rPr lang="fr-FR" sz="1600" dirty="0"/>
              <a:t> </a:t>
            </a:r>
            <a:r>
              <a:rPr lang="fr-FR" sz="1600" dirty="0" err="1"/>
              <a:t>also</a:t>
            </a:r>
            <a:r>
              <a:rPr lang="fr-FR" sz="1600" dirty="0"/>
              <a:t> support Rel-13 CE mode A and CE mode B</a:t>
            </a:r>
            <a:r>
              <a:rPr lang="en-US" sz="1600" dirty="0"/>
              <a:t> </a:t>
            </a:r>
            <a:r>
              <a:rPr lang="en-US" sz="1600" dirty="0" smtClean="0"/>
              <a:t>.</a:t>
            </a:r>
          </a:p>
          <a:p>
            <a:pPr lvl="1"/>
            <a:r>
              <a:rPr lang="en-US" sz="1600" dirty="0" smtClean="0"/>
              <a:t>The </a:t>
            </a:r>
            <a:r>
              <a:rPr lang="en-US" sz="1600" dirty="0"/>
              <a:t>wider bandwidth operation is enabled by eNB </a:t>
            </a:r>
            <a:r>
              <a:rPr lang="en-US" sz="1600" dirty="0" smtClean="0"/>
              <a:t>.</a:t>
            </a:r>
            <a:endParaRPr lang="sv-SE" sz="1600" dirty="0"/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417638"/>
            <a:ext cx="10972800" cy="5251721"/>
          </a:xfrm>
        </p:spPr>
        <p:txBody>
          <a:bodyPr>
            <a:noAutofit/>
          </a:bodyPr>
          <a:lstStyle/>
          <a:p>
            <a:r>
              <a:rPr lang="en-US" sz="2000" dirty="0"/>
              <a:t>Proposal 1: Rel-14 </a:t>
            </a:r>
            <a:r>
              <a:rPr lang="en-US" sz="2000" dirty="0" smtClean="0"/>
              <a:t>BL/non-BL UE in </a:t>
            </a:r>
            <a:r>
              <a:rPr lang="en-US" sz="2000" dirty="0"/>
              <a:t>CE Mode A </a:t>
            </a:r>
            <a:r>
              <a:rPr lang="en-US" sz="2000" dirty="0" smtClean="0"/>
              <a:t>support independent max </a:t>
            </a:r>
            <a:r>
              <a:rPr lang="en-US" sz="2000" dirty="0"/>
              <a:t>PDSCH/PUSCH channel bandwidth </a:t>
            </a:r>
            <a:r>
              <a:rPr lang="en-US" sz="2000" dirty="0" smtClean="0"/>
              <a:t>configurations.</a:t>
            </a:r>
          </a:p>
          <a:p>
            <a:endParaRPr lang="en-US" sz="2000" dirty="0"/>
          </a:p>
          <a:p>
            <a:endParaRPr lang="sv-SE" sz="2000" dirty="0"/>
          </a:p>
          <a:p>
            <a:r>
              <a:rPr lang="en-US" sz="2000" dirty="0" smtClean="0"/>
              <a:t>Proposal </a:t>
            </a:r>
            <a:r>
              <a:rPr lang="en-US" sz="2000" dirty="0"/>
              <a:t>2</a:t>
            </a:r>
            <a:r>
              <a:rPr lang="en-US" sz="2000" dirty="0" smtClean="0"/>
              <a:t>: </a:t>
            </a:r>
            <a:r>
              <a:rPr lang="en-US" sz="2000" dirty="0" smtClean="0"/>
              <a:t>Rel-14 BL /non-BL UE  </a:t>
            </a:r>
            <a:r>
              <a:rPr lang="en-US" sz="2000" dirty="0"/>
              <a:t>max </a:t>
            </a:r>
            <a:r>
              <a:rPr lang="en-US" sz="2000" dirty="0" smtClean="0"/>
              <a:t>PDSCH and PUSCH </a:t>
            </a:r>
            <a:r>
              <a:rPr lang="en-US" sz="2000" dirty="0"/>
              <a:t>channel </a:t>
            </a:r>
            <a:r>
              <a:rPr lang="en-US" sz="2000" dirty="0" smtClean="0"/>
              <a:t>bandwidths are </a:t>
            </a:r>
            <a:r>
              <a:rPr lang="en-US" sz="2000" dirty="0"/>
              <a:t>configured semi-statically through RRC </a:t>
            </a:r>
            <a:r>
              <a:rPr lang="en-US" sz="2000" dirty="0" smtClean="0"/>
              <a:t>signaling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 smtClean="0"/>
              <a:t>This does not have an impact on whether the Rel-14 DCI formats should be same size or not as Rel-13 DCI formats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7048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13077</TotalTime>
  <Words>277</Words>
  <Application>Microsoft Macintosh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Calibri</vt:lpstr>
      <vt:lpstr>Courier New</vt:lpstr>
      <vt:lpstr>맑은 고딕</vt:lpstr>
      <vt:lpstr>宋体</vt:lpstr>
      <vt:lpstr>Arial</vt:lpstr>
      <vt:lpstr>Office Theme</vt:lpstr>
      <vt:lpstr>WF on PDSCH/PUSCH channel bandwidth allocation for FeMTC UEs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>Yassin Awad</dc:creator>
  <cp:lastModifiedBy>Microsoft Office User</cp:lastModifiedBy>
  <cp:revision>1201</cp:revision>
  <dcterms:created xsi:type="dcterms:W3CDTF">2015-04-22T00:12:23Z</dcterms:created>
  <dcterms:modified xsi:type="dcterms:W3CDTF">2016-11-16T00:06:42Z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