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2764" autoAdjust="0"/>
  </p:normalViewPr>
  <p:slideViewPr>
    <p:cSldViewPr>
      <p:cViewPr>
        <p:scale>
          <a:sx n="80" d="100"/>
          <a:sy n="80" d="100"/>
        </p:scale>
        <p:origin x="-10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UL grant-free for </a:t>
            </a:r>
            <a:r>
              <a:rPr lang="en-US" altLang="zh-CN" dirty="0" smtClean="0"/>
              <a:t>URLLC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2800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ko-KR" sz="2800" dirty="0" smtClean="0">
                <a:solidFill>
                  <a:schemeClr val="tx1"/>
                </a:solidFill>
              </a:rPr>
              <a:t>…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458788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Meeting #87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613336</a:t>
            </a:r>
            <a:endParaRPr lang="en-US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Reno, USA, 14</a:t>
            </a:r>
            <a:r>
              <a:rPr lang="en-GB" altLang="zh-CN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GB" altLang="zh-CN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 November 2016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GB" altLang="zh-CN" dirty="0"/>
              <a:t>7.1.4.4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dirty="0" smtClean="0"/>
              <a:t>In RAN1#86, following has been agreed for URLLC multiplexed with </a:t>
            </a:r>
            <a:r>
              <a:rPr lang="en-US" altLang="zh-CN" sz="2400" dirty="0" err="1" smtClean="0"/>
              <a:t>eMBB</a:t>
            </a:r>
            <a:r>
              <a:rPr lang="en-US" altLang="zh-CN" sz="2400" dirty="0" smtClean="0"/>
              <a:t>. </a:t>
            </a:r>
            <a:endParaRPr lang="zh-CN" altLang="zh-CN" sz="2400" dirty="0" smtClean="0"/>
          </a:p>
          <a:p>
            <a:r>
              <a:rPr lang="en-US" altLang="zh-CN" sz="1600" dirty="0" smtClean="0"/>
              <a:t>At least the following potential options should be considered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At least for shorter transmission UL, semi-static resource sharing between URLLC and </a:t>
            </a:r>
            <a:r>
              <a:rPr lang="en-US" altLang="zh-CN" sz="1600" dirty="0" err="1" smtClean="0"/>
              <a:t>eMBB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FDM and/or TDM manner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UL grant-free transmission for URLLC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Other schemes are not precluded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Dynamic resource sharing between URLLC and </a:t>
            </a:r>
            <a:r>
              <a:rPr lang="en-US" altLang="zh-CN" sz="1600" dirty="0" err="1" smtClean="0"/>
              <a:t>eMBB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For DL, mechanisms to schedule a transmission where the resources of it can overlap with resources of ongoing/scheduled longer transmission at least from network perspective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FFS: A similar or same mechanism applicability to UL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Preemption or superposition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Other schemes are not precluded 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Scheduling based approaches (e.g., by adapting transmission duration or by using different </a:t>
            </a:r>
            <a:r>
              <a:rPr lang="en-US" altLang="zh-CN" sz="1600" dirty="0" err="1" smtClean="0"/>
              <a:t>subbands</a:t>
            </a:r>
            <a:r>
              <a:rPr lang="en-US" altLang="zh-CN" sz="1600" dirty="0" smtClean="0"/>
              <a:t>) to allow multiplexing of different durations of transmission</a:t>
            </a:r>
            <a:endParaRPr lang="zh-CN" altLang="zh-CN" sz="1600" dirty="0" smtClean="0"/>
          </a:p>
          <a:p>
            <a:pPr lvl="2">
              <a:lnSpc>
                <a:spcPct val="120000"/>
              </a:lnSpc>
            </a:pPr>
            <a:r>
              <a:rPr lang="en-US" altLang="zh-CN" sz="1600" dirty="0" smtClean="0"/>
              <a:t>UL grant-free transmission for URLLC</a:t>
            </a:r>
            <a:endParaRPr lang="en-US" altLang="zh-CN" sz="2000" dirty="0" smtClean="0"/>
          </a:p>
          <a:p>
            <a:pPr lvl="2">
              <a:lnSpc>
                <a:spcPct val="120000"/>
              </a:lnSpc>
            </a:pPr>
            <a:r>
              <a:rPr lang="en-US" altLang="zh-CN" sz="1600" dirty="0" smtClean="0"/>
              <a:t>Other schemes are not precluded</a:t>
            </a:r>
          </a:p>
          <a:p>
            <a:pPr lvl="1">
              <a:lnSpc>
                <a:spcPct val="120000"/>
              </a:lnSpc>
            </a:pPr>
            <a:r>
              <a:rPr lang="en-US" altLang="zh-CN" sz="1600" dirty="0" smtClean="0"/>
              <a:t>Other mechanisms are not precluded</a:t>
            </a:r>
            <a:endParaRPr lang="zh-CN" altLang="zh-CN" sz="1600" dirty="0" smtClean="0"/>
          </a:p>
          <a:p>
            <a:endParaRPr lang="zh-CN" altLang="en-US" sz="16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Observation</a:t>
            </a:r>
            <a:endParaRPr lang="zh-CN" altLang="en-US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altLang="zh-CN" sz="2400" dirty="0" smtClean="0"/>
              <a:t>From the LLS in [R1-1611296]</a:t>
            </a:r>
          </a:p>
          <a:p>
            <a:pPr lvl="0"/>
            <a:r>
              <a:rPr lang="en-US" altLang="zh-CN" sz="2000" dirty="0" smtClean="0"/>
              <a:t>The performance with resource collision degrades significantly if no advanced receiver or HARQ is applied.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The performance with advanced receiver is similar to that of without collision, which may meet the requirement of URLLC at reasonable SNR region.</a:t>
            </a:r>
          </a:p>
          <a:p>
            <a:pPr>
              <a:buNone/>
            </a:pPr>
            <a:r>
              <a:rPr lang="en-US" altLang="zh-CN" sz="2400" dirty="0" smtClean="0"/>
              <a:t>From [R1-1611689]</a:t>
            </a:r>
          </a:p>
          <a:p>
            <a:pPr lvl="0"/>
            <a:r>
              <a:rPr lang="en-US" altLang="zh-CN" sz="2000" dirty="0" smtClean="0"/>
              <a:t>Contention based grant-free transmission with certain data collision and realistic RS detection as well as realistic channel estimation is able to meet the reliability requirement of URLLC within the 1ms latency bound.</a:t>
            </a:r>
            <a:endParaRPr lang="zh-CN" altLang="zh-CN" sz="2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r>
              <a:rPr lang="en-US" altLang="zh-CN" sz="2800" dirty="0" smtClean="0"/>
              <a:t>For </a:t>
            </a:r>
            <a:r>
              <a:rPr lang="en-US" altLang="zh-CN" sz="2800" dirty="0" smtClean="0"/>
              <a:t>UL </a:t>
            </a:r>
            <a:r>
              <a:rPr lang="en-US" altLang="zh-CN" sz="2800" dirty="0" smtClean="0"/>
              <a:t>URLLC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Contention-based grant-free transmission is supported</a:t>
            </a:r>
            <a:r>
              <a:rPr lang="en-US" altLang="zh-CN" sz="2000" i="1" dirty="0" smtClean="0"/>
              <a:t> 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Physical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/>
              <a:t>resource for UL transmission can be randomly selected by each UE from the pre-defined resource pool(s)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/>
              <a:t>or pre-configured by base station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Advanced </a:t>
            </a:r>
            <a:r>
              <a:rPr lang="en-US" altLang="zh-CN" sz="2000" dirty="0" smtClean="0"/>
              <a:t>receiver can be applied to </a:t>
            </a:r>
            <a:r>
              <a:rPr lang="en-US" altLang="zh-CN" sz="2000" dirty="0" smtClean="0"/>
              <a:t>enhance reliability, </a:t>
            </a:r>
            <a:r>
              <a:rPr lang="en-US" altLang="zh-CN" sz="2000" dirty="0" smtClean="0"/>
              <a:t>details FFS</a:t>
            </a:r>
          </a:p>
          <a:p>
            <a:pPr lvl="2"/>
            <a:endParaRPr lang="en-US" altLang="zh-CN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17505</TotalTime>
  <Words>299</Words>
  <Application>Microsoft Office PowerPoint</Application>
  <PresentationFormat>全屏显示(4:3)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UL grant-free for URLLC</vt:lpstr>
      <vt:lpstr>Background</vt:lpstr>
      <vt:lpstr>Observation</vt:lpstr>
      <vt:lpstr>Proposal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Tianli</cp:lastModifiedBy>
  <cp:revision>477</cp:revision>
  <dcterms:created xsi:type="dcterms:W3CDTF">2006-08-16T00:00:00Z</dcterms:created>
  <dcterms:modified xsi:type="dcterms:W3CDTF">2016-11-16T17:20:03Z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  <property fmtid="{D5CDD505-2E9C-101B-9397-08002B2CF9AE}" pid="6" name="_2015_ms_pID_725343">
    <vt:lpwstr>(2)wpzuB4D8WvJtAgEpXdrpFeNwsSIg/hgMjW3kg046KKLZcIMRo5sWqwL9/ylQg+HJRluhHmlb
KJLBD8ksbzvOZBAovUSdENiLbZu6Rb7dVTJSDPYwhVDYW7gefGrRR4EDlSmT3yq7Mf1inFbi
tW5+Nuxw0S7judw+x0GmiCc0hp2fgFrQFILgqVXa2RRIFriMecLGgp/F8ZPuU9HQBnEA2jyH
lsik+4a6mMrbzxgure</vt:lpwstr>
  </property>
  <property fmtid="{D5CDD505-2E9C-101B-9397-08002B2CF9AE}" pid="7" name="_2015_ms_pID_7253431">
    <vt:lpwstr>u6Ud4O2+cPgzBjD/yD2lgMWaoMZW6f+DfbeRdGMw+a/nm7ou+UkpCY
sBm3uZTka0ETWJazjQUgOn1InasmxakrphaVqKMppvgvZE22dhHmjZATLOAXaziLrrqFHGr/
a911aGL0GRyY6IOYPdL+ojipI+MIfR3B0Rs97H0NcmnZVXcWPPvb2P9N0ZPiyWOSevc=</vt:lpwstr>
  </property>
</Properties>
</file>