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67" r:id="rId3"/>
    <p:sldId id="270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7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24D2E-20EA-4EE9-85CF-9D9F8B23EBC4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B0C05C-C81D-49D9-A229-F7F927827BE5}" type="slidenum">
              <a:rPr lang="sv-SE" smtClean="0"/>
              <a:pPr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9678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v-S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v-S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76CA3-CDFB-4BFA-B50F-CEF87F343C83}" type="datetimeFigureOut">
              <a:rPr lang="sv-SE" smtClean="0"/>
              <a:pPr/>
              <a:t>2016-11-15</a:t>
            </a:fld>
            <a:endParaRPr lang="sv-S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E688A-B6CE-4CF2-88D6-9534C48F5A5C}" type="slidenum">
              <a:rPr lang="sv-SE" smtClean="0"/>
              <a:pPr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539750" y="2644775"/>
            <a:ext cx="80645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ja-JP" sz="4400" dirty="0" smtClean="0">
                <a:latin typeface="Calibri" pitchFamily="34" charset="0"/>
              </a:rPr>
              <a:t>WF on common control </a:t>
            </a:r>
            <a:r>
              <a:rPr lang="en-US" altLang="ja-JP" sz="4400" smtClean="0">
                <a:latin typeface="Calibri" pitchFamily="34" charset="0"/>
              </a:rPr>
              <a:t>resource </a:t>
            </a:r>
            <a:r>
              <a:rPr lang="en-US" altLang="ja-JP" sz="4400" smtClean="0">
                <a:latin typeface="Calibri" pitchFamily="34" charset="0"/>
              </a:rPr>
              <a:t>set</a:t>
            </a:r>
            <a:endParaRPr lang="ja-JP" altLang="en-US" sz="44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42988" y="4976813"/>
            <a:ext cx="7100887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 smtClean="0"/>
              <a:t>Qualcomm, ZTE,…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37116" y="70326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2400" smtClean="0"/>
              <a:t>R1-1613314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9703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87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ko-KR" sz="2400" dirty="0" smtClean="0">
                <a:latin typeface="Calibri" pitchFamily="34" charset="0"/>
              </a:rPr>
              <a:t>Reno, USA, 14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</a:t>
            </a:r>
            <a:r>
              <a:rPr lang="en-US" altLang="ko-KR" sz="2400" dirty="0">
                <a:latin typeface="Calibri" pitchFamily="34" charset="0"/>
              </a:rPr>
              <a:t>– </a:t>
            </a:r>
            <a:r>
              <a:rPr lang="en-US" altLang="ko-KR" sz="2400" dirty="0" smtClean="0">
                <a:latin typeface="Calibri" pitchFamily="34" charset="0"/>
              </a:rPr>
              <a:t>18</a:t>
            </a:r>
            <a:r>
              <a:rPr lang="en-US" altLang="ko-KR" sz="2400" baseline="30000" dirty="0" smtClean="0">
                <a:latin typeface="Calibri" pitchFamily="34" charset="0"/>
              </a:rPr>
              <a:t>th</a:t>
            </a:r>
            <a:r>
              <a:rPr lang="en-US" altLang="ko-KR" sz="2400" dirty="0" smtClean="0">
                <a:latin typeface="Calibri" pitchFamily="34" charset="0"/>
              </a:rPr>
              <a:t> November </a:t>
            </a:r>
            <a:r>
              <a:rPr lang="en-US" altLang="ko-KR" sz="2400" dirty="0">
                <a:latin typeface="Calibri" pitchFamily="34" charset="0"/>
              </a:rPr>
              <a:t>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item </a:t>
            </a:r>
            <a:r>
              <a:rPr lang="en-GB" sz="2400" dirty="0" smtClean="0"/>
              <a:t>7.1.4.1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Background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400" dirty="0" smtClean="0"/>
              <a:t>RAN1#86bis agreements on RS for control</a:t>
            </a:r>
          </a:p>
          <a:p>
            <a:pPr lvl="1"/>
            <a:r>
              <a:rPr lang="en-US" altLang="ko-KR" sz="2000" dirty="0" smtClean="0"/>
              <a:t>Both </a:t>
            </a:r>
            <a:r>
              <a:rPr lang="en-US" altLang="ko-KR" sz="2000" dirty="0"/>
              <a:t>UE/PDCCH-specific DMRS and Share/Common RS for PDCCH reception should be supported.</a:t>
            </a:r>
          </a:p>
          <a:p>
            <a:pPr lvl="1"/>
            <a:r>
              <a:rPr lang="en-US" altLang="ko-KR" sz="2000" dirty="0"/>
              <a:t>A UE monitors for downlink control information in one or more “control sub-band”</a:t>
            </a:r>
          </a:p>
          <a:p>
            <a:r>
              <a:rPr lang="en-US" altLang="ko-KR" sz="2400" dirty="0"/>
              <a:t>RAN1 #86bis agreement on RS for tracking</a:t>
            </a:r>
          </a:p>
          <a:p>
            <a:pPr lvl="1"/>
            <a:r>
              <a:rPr lang="en-US" altLang="ko-KR" sz="2000" dirty="0"/>
              <a:t>Reference signal for time/</a:t>
            </a:r>
            <a:r>
              <a:rPr lang="en-US" altLang="ko-KR" sz="2000" dirty="0" err="1"/>
              <a:t>freq</a:t>
            </a:r>
            <a:r>
              <a:rPr lang="en-US" altLang="ko-KR" sz="2000" dirty="0"/>
              <a:t> tracking: </a:t>
            </a:r>
            <a:endParaRPr lang="en-US" altLang="ko-KR" sz="2000" dirty="0" smtClean="0"/>
          </a:p>
          <a:p>
            <a:pPr lvl="2"/>
            <a:r>
              <a:rPr lang="en-US" altLang="ko-KR" sz="1800" dirty="0" smtClean="0"/>
              <a:t>FFS </a:t>
            </a:r>
            <a:r>
              <a:rPr lang="en-US" altLang="ko-KR" sz="1800" dirty="0"/>
              <a:t>on new RS or re-use RS for other functionalities</a:t>
            </a:r>
          </a:p>
          <a:p>
            <a:pPr lvl="1"/>
            <a:r>
              <a:rPr lang="en-US" altLang="ko-KR" sz="2000" dirty="0"/>
              <a:t>Reference signal for </a:t>
            </a:r>
            <a:r>
              <a:rPr lang="en-US" altLang="ko-KR" sz="2000" dirty="0" smtClean="0"/>
              <a:t>RLM</a:t>
            </a:r>
          </a:p>
          <a:p>
            <a:pPr lvl="2"/>
            <a:r>
              <a:rPr lang="en-US" altLang="ko-KR" sz="1800" dirty="0"/>
              <a:t>FFS on new RS or re-use RS for other functionalities</a:t>
            </a:r>
          </a:p>
          <a:p>
            <a:pPr lvl="1"/>
            <a:r>
              <a:rPr lang="en-US" altLang="ko-KR" sz="2000" dirty="0"/>
              <a:t>Reference signal for </a:t>
            </a:r>
            <a:r>
              <a:rPr lang="en-US" altLang="ko-KR" sz="2000" dirty="0" smtClean="0"/>
              <a:t>RRM</a:t>
            </a:r>
          </a:p>
          <a:p>
            <a:pPr lvl="2"/>
            <a:r>
              <a:rPr lang="en-US" altLang="ko-KR" sz="1800" dirty="0"/>
              <a:t>FFS on new RS or re-use RS for other functionalities</a:t>
            </a:r>
          </a:p>
        </p:txBody>
      </p:sp>
    </p:spTree>
    <p:extLst>
      <p:ext uri="{BB962C8B-B14F-4D97-AF65-F5344CB8AC3E}">
        <p14:creationId xmlns:p14="http://schemas.microsoft.com/office/powerpoint/2010/main" val="61122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/>
              <a:t>A common control </a:t>
            </a:r>
            <a:r>
              <a:rPr lang="en-US" dirty="0" smtClean="0"/>
              <a:t>resource set is </a:t>
            </a:r>
            <a:r>
              <a:rPr lang="en-US" dirty="0"/>
              <a:t>define with parameters (location, bandwidth, numerology, number of OFDM symbols, </a:t>
            </a:r>
            <a:r>
              <a:rPr lang="en-US" dirty="0" err="1"/>
              <a:t>etc</a:t>
            </a:r>
            <a:r>
              <a:rPr lang="en-US" dirty="0"/>
              <a:t>) defined in </a:t>
            </a:r>
            <a:r>
              <a:rPr lang="en-US" dirty="0" smtClean="0"/>
              <a:t>MIB, if multiple sets of parameters are defined for one sync channel numerology </a:t>
            </a:r>
            <a:endParaRPr lang="en-US" dirty="0"/>
          </a:p>
          <a:p>
            <a:pPr lvl="0"/>
            <a:r>
              <a:rPr lang="en-US" dirty="0"/>
              <a:t>The common control </a:t>
            </a:r>
            <a:r>
              <a:rPr lang="en-US" dirty="0" smtClean="0"/>
              <a:t>resource set uses common/shared </a:t>
            </a:r>
            <a:r>
              <a:rPr lang="en-US" dirty="0"/>
              <a:t>RS</a:t>
            </a:r>
          </a:p>
          <a:p>
            <a:pPr lvl="1"/>
            <a:r>
              <a:rPr lang="en-US" dirty="0"/>
              <a:t>The common control </a:t>
            </a:r>
            <a:r>
              <a:rPr lang="en-US" dirty="0" smtClean="0"/>
              <a:t>resource set carries at least DL </a:t>
            </a:r>
            <a:r>
              <a:rPr lang="en-US" dirty="0"/>
              <a:t>grants for initial access and MSIB</a:t>
            </a:r>
          </a:p>
          <a:p>
            <a:pPr lvl="0"/>
            <a:r>
              <a:rPr lang="en-US" dirty="0"/>
              <a:t>The </a:t>
            </a:r>
            <a:r>
              <a:rPr lang="en-US" dirty="0" err="1"/>
              <a:t>eNB</a:t>
            </a:r>
            <a:r>
              <a:rPr lang="en-US" dirty="0"/>
              <a:t> maintains the phase continuity of common/shared RS </a:t>
            </a:r>
            <a:r>
              <a:rPr lang="en-US" dirty="0" smtClean="0"/>
              <a:t>in common control resource set over </a:t>
            </a:r>
            <a:r>
              <a:rPr lang="en-US" dirty="0"/>
              <a:t>time, at least when the common/shared RS in adjacent slots are targeting the same set of UEs. </a:t>
            </a:r>
            <a:endParaRPr lang="en-US" dirty="0" smtClean="0"/>
          </a:p>
          <a:p>
            <a:pPr lvl="0"/>
            <a:r>
              <a:rPr lang="en-US" dirty="0" smtClean="0"/>
              <a:t>FFS if the common control resource set always covers the sync channel in frequency domain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428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975</TotalTime>
  <Words>228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ＭＳ Ｐゴシック</vt:lpstr>
      <vt:lpstr>Arial</vt:lpstr>
      <vt:lpstr>Calibri</vt:lpstr>
      <vt:lpstr>Office Theme</vt:lpstr>
      <vt:lpstr>PowerPoint Presentation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Thorsten</dc:creator>
  <cp:lastModifiedBy>Sun, Jing</cp:lastModifiedBy>
  <cp:revision>84</cp:revision>
  <dcterms:created xsi:type="dcterms:W3CDTF">2016-11-08T17:24:44Z</dcterms:created>
  <dcterms:modified xsi:type="dcterms:W3CDTF">2016-11-15T22:38:15Z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-1535555132</vt:i4>
  </property>
  <property fmtid="{D5CDD505-2E9C-101B-9397-08002B2CF9AE}" pid="3" name="_NewReviewCycle">
    <vt:lpwstr/>
  </property>
  <property fmtid="{D5CDD505-2E9C-101B-9397-08002B2CF9AE}" pid="4" name="_EmailSubject">
    <vt:lpwstr>[NR DL control] WF on common control subband</vt:lpwstr>
  </property>
  <property fmtid="{D5CDD505-2E9C-101B-9397-08002B2CF9AE}" pid="5" name="_AuthorEmail">
    <vt:lpwstr>jingsun@qti.qualcomm.com</vt:lpwstr>
  </property>
  <property fmtid="{D5CDD505-2E9C-101B-9397-08002B2CF9AE}" pid="6" name="_AuthorEmailDisplayName">
    <vt:lpwstr>Sun, Jing</vt:lpwstr>
  </property>
  <property fmtid="{D5CDD505-2E9C-101B-9397-08002B2CF9AE}" pid="7" name="_PreviousAdHocReviewCycleID">
    <vt:i4>-1762050430</vt:i4>
  </property>
</Properties>
</file>