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8" r:id="rId4"/>
    <p:sldId id="26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83" d="100"/>
          <a:sy n="83" d="100"/>
        </p:scale>
        <p:origin x="3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</a:t>
            </a:r>
            <a:r>
              <a:rPr kumimoji="1" lang="en-US" altLang="ja-JP" dirty="0" smtClean="0"/>
              <a:t>on NR UE Requested Beam Switching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Intel Corporation</a:t>
            </a:r>
            <a:r>
              <a:rPr lang="en-US" altLang="ja-JP" smtClean="0"/>
              <a:t>, </a:t>
            </a:r>
            <a:r>
              <a:rPr lang="en-US" altLang="ja-JP" smtClean="0"/>
              <a:t>Samsung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70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#87</a:t>
            </a:r>
            <a:endParaRPr lang="en-US" altLang="ja-JP" dirty="0"/>
          </a:p>
          <a:p>
            <a:r>
              <a:rPr lang="en-US" altLang="ja-JP" dirty="0" smtClean="0"/>
              <a:t>Reno, USA 14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</a:t>
            </a:r>
            <a:r>
              <a:rPr lang="en-US" altLang="ja-JP" dirty="0" smtClean="0"/>
              <a:t>18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November </a:t>
            </a:r>
            <a:r>
              <a:rPr lang="en-US" altLang="ja-JP" dirty="0"/>
              <a:t>2016</a:t>
            </a:r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7.1.3.3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R1-1613289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 from RAN1#86b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 lnSpcReduction="10000"/>
          </a:bodyPr>
          <a:lstStyle/>
          <a:p>
            <a:pPr lvl="0"/>
            <a:r>
              <a:rPr lang="en-US" altLang="ja-JP" dirty="0" smtClean="0"/>
              <a:t>NR </a:t>
            </a:r>
            <a:r>
              <a:rPr lang="en-US" altLang="ja-JP" dirty="0"/>
              <a:t>supports mechanism(s) in the case of link failure and/or blockage for NR</a:t>
            </a:r>
          </a:p>
          <a:p>
            <a:pPr lvl="1"/>
            <a:r>
              <a:rPr lang="en-US" altLang="ja-JP" dirty="0" smtClean="0"/>
              <a:t>Whether </a:t>
            </a:r>
            <a:r>
              <a:rPr lang="en-US" altLang="ja-JP" dirty="0"/>
              <a:t>to use new procedure is FFS</a:t>
            </a:r>
          </a:p>
          <a:p>
            <a:pPr lvl="0"/>
            <a:r>
              <a:rPr lang="en-US" altLang="ja-JP" dirty="0" smtClean="0"/>
              <a:t>Study </a:t>
            </a:r>
            <a:r>
              <a:rPr lang="en-US" altLang="ja-JP" dirty="0"/>
              <a:t>at least the following aspects:</a:t>
            </a:r>
          </a:p>
          <a:p>
            <a:pPr lvl="1"/>
            <a:r>
              <a:rPr lang="en-US" altLang="ja-JP" dirty="0" smtClean="0"/>
              <a:t>Whether </a:t>
            </a:r>
            <a:r>
              <a:rPr lang="en-US" altLang="ja-JP" dirty="0"/>
              <a:t>or not an DL or UL signal transmission for this mechanism is needed</a:t>
            </a:r>
          </a:p>
          <a:p>
            <a:pPr lvl="2"/>
            <a:r>
              <a:rPr lang="en-US" altLang="ja-JP" dirty="0" smtClean="0"/>
              <a:t>E.g</a:t>
            </a:r>
            <a:r>
              <a:rPr lang="en-US" altLang="ja-JP" dirty="0"/>
              <a:t>., RACH preamble sequence, DL/UL reference signal, control channel, etc.</a:t>
            </a:r>
          </a:p>
          <a:p>
            <a:pPr lvl="1"/>
            <a:r>
              <a:rPr lang="en-US" altLang="ja-JP" dirty="0" smtClean="0"/>
              <a:t>If </a:t>
            </a:r>
            <a:r>
              <a:rPr lang="en-US" altLang="ja-JP" dirty="0"/>
              <a:t>needed, resource allocation for this mechanisms</a:t>
            </a:r>
          </a:p>
          <a:p>
            <a:pPr lvl="2"/>
            <a:r>
              <a:rPr lang="en-US" altLang="ja-JP" dirty="0" smtClean="0"/>
              <a:t>E.g</a:t>
            </a:r>
            <a:r>
              <a:rPr lang="en-US" altLang="ja-JP" dirty="0"/>
              <a:t>., RACH resource corresponding mechanism, etc.</a:t>
            </a:r>
          </a:p>
          <a:p>
            <a:pPr lvl="0"/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92970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 from RAN1#86b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 smtClean="0"/>
              <a:t>Support </a:t>
            </a:r>
            <a:r>
              <a:rPr lang="en-US" altLang="ja-JP" dirty="0"/>
              <a:t>at least network triggered aperiodic beam reporting:</a:t>
            </a:r>
          </a:p>
          <a:p>
            <a:pPr lvl="1"/>
            <a:r>
              <a:rPr lang="en-US" altLang="ja-JP" dirty="0" smtClean="0"/>
              <a:t>Aperiodic </a:t>
            </a:r>
            <a:r>
              <a:rPr lang="en-US" altLang="ja-JP" dirty="0"/>
              <a:t>beam reporting is supported under P-1, P-2, and P-3 related operations</a:t>
            </a:r>
          </a:p>
          <a:p>
            <a:pPr lvl="1"/>
            <a:r>
              <a:rPr lang="en-US" altLang="ja-JP" dirty="0" smtClean="0"/>
              <a:t>FFS </a:t>
            </a:r>
            <a:r>
              <a:rPr lang="en-US" altLang="ja-JP" dirty="0"/>
              <a:t>beam reporting details</a:t>
            </a:r>
          </a:p>
          <a:p>
            <a:pPr lvl="1"/>
            <a:r>
              <a:rPr lang="en-US" altLang="ja-JP" dirty="0" smtClean="0"/>
              <a:t>FFS</a:t>
            </a:r>
            <a:r>
              <a:rPr lang="en-US" altLang="ja-JP" dirty="0"/>
              <a:t>: UE assisted/initiated aperiodic beam reporting</a:t>
            </a:r>
          </a:p>
          <a:p>
            <a:pPr lvl="1"/>
            <a:r>
              <a:rPr lang="en-US" altLang="ja-JP" dirty="0" smtClean="0"/>
              <a:t>FFS</a:t>
            </a:r>
            <a:r>
              <a:rPr lang="en-US" altLang="ja-JP" dirty="0"/>
              <a:t>: In case of UE assisted/initiated aperiodic beam reporting, UE request message can be transmitted on a reserved/dedicated/common uplink channel (e.g. physical random access channel, physical uplink control channel).</a:t>
            </a:r>
          </a:p>
          <a:p>
            <a:pPr lvl="0"/>
            <a:r>
              <a:rPr lang="en-US" altLang="ja-JP" dirty="0" smtClean="0"/>
              <a:t>Further </a:t>
            </a:r>
            <a:r>
              <a:rPr lang="en-US" altLang="ja-JP" dirty="0"/>
              <a:t>study is needed whether semi-persistent/periodic/event-triggered beam (network triggered or UE assisted/initiated) reporting is needed</a:t>
            </a:r>
          </a:p>
          <a:p>
            <a:pPr lvl="0"/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281251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NR </a:t>
            </a:r>
            <a:r>
              <a:rPr lang="en-US" dirty="0"/>
              <a:t>supports UE requested beam </a:t>
            </a:r>
            <a:r>
              <a:rPr lang="en-US" dirty="0" smtClean="0"/>
              <a:t>switching mechanism</a:t>
            </a:r>
            <a:endParaRPr lang="en-US" dirty="0"/>
          </a:p>
          <a:p>
            <a:pPr lvl="1"/>
            <a:r>
              <a:rPr lang="en-US" dirty="0" smtClean="0"/>
              <a:t>Study </a:t>
            </a:r>
            <a:r>
              <a:rPr lang="en-US" dirty="0"/>
              <a:t>different beam measurement reports according to different measurement procedures </a:t>
            </a:r>
            <a:r>
              <a:rPr lang="en-US" dirty="0" smtClean="0"/>
              <a:t>P-1/P-2/P-3</a:t>
            </a:r>
            <a:endParaRPr lang="en-US" dirty="0"/>
          </a:p>
          <a:p>
            <a:pPr lvl="1"/>
            <a:r>
              <a:rPr lang="en-US" dirty="0"/>
              <a:t>Study SR and PRACH as a candidate request </a:t>
            </a:r>
            <a:r>
              <a:rPr lang="en-US" dirty="0" smtClean="0"/>
              <a:t>channel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66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</TotalTime>
  <Words>224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テーマ</vt:lpstr>
      <vt:lpstr>WF on NR UE Requested Beam Switching</vt:lpstr>
      <vt:lpstr>Agreement from RAN1#86b</vt:lpstr>
      <vt:lpstr>Agreement from RAN1#86b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Beam Recovery</dc:title>
  <dc:creator>wookbong.lee@intel.com</dc:creator>
  <cp:lastModifiedBy>Lee, Wookbong</cp:lastModifiedBy>
  <cp:revision>110</cp:revision>
  <dcterms:created xsi:type="dcterms:W3CDTF">2016-04-11T23:33:51Z</dcterms:created>
  <dcterms:modified xsi:type="dcterms:W3CDTF">2016-11-16T00:03:32Z</dcterms:modified>
</cp:coreProperties>
</file>