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vsdx" ContentType="application/vnd.ms-visio.drawing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vml" ContentType="application/vnd.openxmlformats-officedocument.vmlDrawing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6"/>
  </p:notesMasterIdLst>
  <p:sldIdLst>
    <p:sldId id="256" r:id="rId2"/>
    <p:sldId id="267" r:id="rId3"/>
    <p:sldId id="268" r:id="rId4"/>
    <p:sldId id="265" r:id="rId5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=""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79" d="100"/>
          <a:sy n="79" d="100"/>
        </p:scale>
        <p:origin x="-942" y="-78"/>
      </p:cViewPr>
      <p:guideLst>
        <p:guide orient="horz" pos="776"/>
        <p:guide orient="horz" pos="104"/>
        <p:guide orient="horz" pos="3976"/>
        <p:guide orient="horz" pos="935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="" xmlns:p14="http://schemas.microsoft.com/office/powerpoint/2010/main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/>
              <a:t>WF on Periodicity for SS Burst Set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HiSilicon, </a:t>
            </a:r>
            <a:r>
              <a:rPr lang="en-US" altLang="zh-CN" smtClean="0"/>
              <a:t>InterDigital </a:t>
            </a:r>
            <a:r>
              <a:rPr lang="en-US" altLang="zh-CN" dirty="0" smtClean="0"/>
              <a:t>, […]</a:t>
            </a:r>
            <a:endParaRPr lang="zh-CN" altLang="zh-CN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="" xmlns:p14="http://schemas.microsoft.com/office/powerpoint/2010/main" val="384052921"/>
              </p:ext>
            </p:extLst>
          </p:nvPr>
        </p:nvGraphicFramePr>
        <p:xfrm>
          <a:off x="252413" y="314325"/>
          <a:ext cx="8640762" cy="1010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0381"/>
                <a:gridCol w="432038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3GPP TSG RAN WG1 Meeting #87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R1-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1613273</a:t>
                      </a:r>
                      <a:endParaRPr lang="zh-CN" altLang="en-US" sz="18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dirty="0" smtClean="0"/>
                        <a:t>Reno, USA, 14 – 18 Nov 2016</a:t>
                      </a:r>
                    </a:p>
                    <a:p>
                      <a:r>
                        <a:rPr lang="de-DE" altLang="zh-CN" dirty="0" smtClean="0"/>
                        <a:t>Agenda Item: 7.1.2.1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 (</a:t>
            </a:r>
            <a:r>
              <a:rPr lang="en-US" altLang="zh-CN" dirty="0" smtClean="0"/>
              <a:t>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R1-1611695:</a:t>
            </a:r>
          </a:p>
          <a:p>
            <a:pPr lvl="1"/>
            <a:r>
              <a:rPr lang="en-US" altLang="zh-CN" dirty="0" smtClean="0"/>
              <a:t>The overhead and interference of transmitting SS burst set (e.g. containing SS </a:t>
            </a:r>
            <a:r>
              <a:rPr lang="en-US" altLang="zh-CN" dirty="0"/>
              <a:t>and essential </a:t>
            </a:r>
            <a:r>
              <a:rPr lang="en-US" altLang="zh-CN" dirty="0" smtClean="0"/>
              <a:t>SI) incurred by multi-beam operation is critical and should be managed by supporting</a:t>
            </a:r>
          </a:p>
          <a:p>
            <a:pPr lvl="2"/>
            <a:r>
              <a:rPr lang="en-US" altLang="zh-CN" dirty="0" smtClean="0"/>
              <a:t>Always-on SS burst set with a fixed and longer periodicity for covering whole of the coverage area of the associated NR cell</a:t>
            </a:r>
          </a:p>
          <a:p>
            <a:pPr lvl="2"/>
            <a:r>
              <a:rPr lang="en-US" altLang="zh-CN" dirty="0" smtClean="0"/>
              <a:t>On-demand SS burst set with an adaptive and shorter periodicity for covering selected areas or beams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21" y="2781722"/>
            <a:ext cx="8170048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9772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/>
              <a:t>R1-1612630:</a:t>
            </a:r>
          </a:p>
          <a:p>
            <a:pPr lvl="1"/>
            <a:r>
              <a:rPr lang="en-US" altLang="zh-CN" dirty="0" smtClean="0"/>
              <a:t>When </a:t>
            </a:r>
            <a:r>
              <a:rPr lang="en-US" altLang="zh-CN" dirty="0"/>
              <a:t>some </a:t>
            </a:r>
            <a:r>
              <a:rPr lang="en-US" altLang="zh-CN" dirty="0" smtClean="0"/>
              <a:t>beams </a:t>
            </a:r>
            <a:r>
              <a:rPr lang="en-US" altLang="zh-CN" dirty="0"/>
              <a:t>are turned off during beam </a:t>
            </a:r>
            <a:r>
              <a:rPr lang="en-US" altLang="zh-CN" dirty="0" smtClean="0"/>
              <a:t>sweeping, with reduced interference, the SINR </a:t>
            </a:r>
            <a:r>
              <a:rPr lang="en-US" altLang="zh-CN" dirty="0"/>
              <a:t>can be </a:t>
            </a:r>
            <a:r>
              <a:rPr lang="en-US" altLang="zh-CN" dirty="0" smtClean="0"/>
              <a:t>improved.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558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558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019757608"/>
              </p:ext>
            </p:extLst>
          </p:nvPr>
        </p:nvGraphicFramePr>
        <p:xfrm>
          <a:off x="108298" y="2133650"/>
          <a:ext cx="8832010" cy="2376264"/>
        </p:xfrm>
        <a:graphic>
          <a:graphicData uri="http://schemas.openxmlformats.org/presentationml/2006/ole">
            <p:oleObj spid="_x0000_s2070" name="Visio" r:id="rId3" imgW="15084764" imgH="4188240" progId="Visio.Drawing.15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44166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1" y="1125538"/>
            <a:ext cx="8640508" cy="4680520"/>
          </a:xfrm>
        </p:spPr>
        <p:txBody>
          <a:bodyPr/>
          <a:lstStyle/>
          <a:p>
            <a:pPr lvl="0"/>
            <a:r>
              <a:rPr lang="en-US" altLang="zh-CN" sz="3200" dirty="0"/>
              <a:t>For single/multiple beam operation, support two SS burst sets with different periodicities, i.e., a longer one and a shorter one</a:t>
            </a:r>
            <a:endParaRPr lang="zh-CN" altLang="zh-CN" sz="3200" dirty="0"/>
          </a:p>
          <a:p>
            <a:pPr lvl="1"/>
            <a:r>
              <a:rPr lang="en-US" altLang="zh-CN" sz="2800" dirty="0"/>
              <a:t>The one with longer periodicity is predefined </a:t>
            </a:r>
            <a:endParaRPr lang="zh-CN" altLang="zh-CN" sz="2800" dirty="0"/>
          </a:p>
          <a:p>
            <a:pPr lvl="1"/>
            <a:r>
              <a:rPr lang="en-US" altLang="zh-CN" sz="2800" dirty="0"/>
              <a:t>The one with shorter periodicity can be configured</a:t>
            </a:r>
            <a:endParaRPr lang="zh-CN" altLang="zh-CN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2612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5121</TotalTime>
  <Words>177</Words>
  <Application>Microsoft Office PowerPoint</Application>
  <PresentationFormat>Custom</PresentationFormat>
  <Paragraphs>21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Background</vt:lpstr>
      <vt:lpstr>Visio</vt:lpstr>
      <vt:lpstr>WF on Periodicity for SS Burst Set</vt:lpstr>
      <vt:lpstr>Background (1/2)</vt:lpstr>
      <vt:lpstr>Background (2/2)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Huawei</cp:lastModifiedBy>
  <cp:revision>426</cp:revision>
  <dcterms:created xsi:type="dcterms:W3CDTF">2014-09-24T01:01:53Z</dcterms:created>
  <dcterms:modified xsi:type="dcterms:W3CDTF">2016-11-16T22:51:15Z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(2)jLyXdna83qfZ+2PdfkG4AFRRbNyC7A8wc5CZ1KX2FsF09z+G1SeMnaXAu33gbiA4lIaPUF1P
ZOoqHF8+2NlFC3zOVb1tkT7CXYDUzJJv01GSVEgr6cEqfD3rrjj7w5CXSipN7GWVHu8rsPKY
D1ZR5LyW1X/FUjJmgtrCWycs7ABJWM1zeazoUolp3S9Hvp/ChtYRr+aQzq7dDC6CgREdRFbR
vbX+8UwmvvRxECcg3R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W7idTnyMdZpFr/7RLB/fZS4wpimeJxfoj6QvM5qQmIOKSohUVb9TKi
H4hUDaGLwDJ+Sonib5k8tWzppLMxqAU3iskta8yZvWtStt9RabSfOjI92d/pi7Ll35JdTSJE
KMJymrhcoqGRW8JNhzbkAmu8DStDuS+dd0fUM9lqdoNbAbK+0M0ITDMdrQOOTGhboA5CeEe7
Pbj+mJ5qT78dWbb7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1479259146</vt:lpwstr>
  </property>
</Properties>
</file>