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4"/>
  </p:notesMasterIdLst>
  <p:sldIdLst>
    <p:sldId id="256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4660"/>
  </p:normalViewPr>
  <p:slideViewPr>
    <p:cSldViewPr>
      <p:cViewPr varScale="1">
        <p:scale>
          <a:sx n="84" d="100"/>
          <a:sy n="84" d="100"/>
        </p:scale>
        <p:origin x="156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B54F3-4DD2-4982-BB81-918B1539BE78}" type="datetimeFigureOut">
              <a:rPr lang="zh-CN" altLang="en-US" smtClean="0"/>
              <a:t>2016/11/15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9B91AB-6C58-4C98-AA77-E65520500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198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B91AB-6C58-4C98-AA77-E6552050030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344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B91AB-6C58-4C98-AA77-E6552050030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39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UL DMRS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Nokia, Alcatel-Lucent </a:t>
            </a:r>
            <a:r>
              <a:rPr lang="en-GB" dirty="0" smtClean="0"/>
              <a:t>Shanghai Bell, Intel, Qualcomm</a:t>
            </a:r>
            <a:r>
              <a:rPr lang="en-GB" smtClean="0"/>
              <a:t>, </a:t>
            </a:r>
            <a:r>
              <a:rPr lang="en-GB" smtClean="0"/>
              <a:t>CATT, LG 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44194" y="0"/>
            <a:ext cx="57896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</a:t>
            </a:r>
            <a:r>
              <a:rPr kumimoji="1" lang="en-US" altLang="zh-CN" sz="2000" dirty="0" smtClean="0"/>
              <a:t>#87</a:t>
            </a:r>
            <a:endParaRPr kumimoji="1" lang="zh-CN" altLang="zh-CN" sz="2000" dirty="0"/>
          </a:p>
          <a:p>
            <a:r>
              <a:rPr lang="en-GB" altLang="zh-CN" sz="2000" dirty="0"/>
              <a:t>Reno, USA, 14</a:t>
            </a:r>
            <a:r>
              <a:rPr lang="en-GB" altLang="zh-CN" sz="2000" baseline="30000" dirty="0"/>
              <a:t>th</a:t>
            </a:r>
            <a:r>
              <a:rPr lang="en-GB" altLang="zh-CN" sz="2000" dirty="0"/>
              <a:t> - 18</a:t>
            </a:r>
            <a:r>
              <a:rPr lang="en-GB" altLang="zh-CN" sz="2000" baseline="30000" dirty="0"/>
              <a:t>th</a:t>
            </a:r>
            <a:r>
              <a:rPr lang="en-GB" altLang="zh-CN" sz="2000" dirty="0"/>
              <a:t> November 2016</a:t>
            </a:r>
            <a:endParaRPr lang="zh-CN" altLang="zh-CN" sz="2000" dirty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6.2.2.4.3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12299" y="303039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R1-1613241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Length-30 </a:t>
            </a:r>
            <a:r>
              <a:rPr lang="en-US" altLang="zh-CN" dirty="0" smtClean="0"/>
              <a:t>Base Sequences Design </a:t>
            </a:r>
            <a:endParaRPr lang="en-US" altLang="zh-C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525963"/>
          </a:xfrm>
        </p:spPr>
        <p:txBody>
          <a:bodyPr>
            <a:noAutofit/>
          </a:bodyPr>
          <a:lstStyle/>
          <a:p>
            <a:pPr algn="just"/>
            <a:r>
              <a:rPr lang="en-US" altLang="zh-CN" dirty="0" smtClean="0"/>
              <a:t>Length-30 </a:t>
            </a:r>
            <a:r>
              <a:rPr lang="en-US" altLang="zh-CN" dirty="0"/>
              <a:t>base sequences can be obtained from ZC sequences of length-31 by truncating either 1</a:t>
            </a:r>
            <a:r>
              <a:rPr lang="en-US" altLang="zh-CN" baseline="30000" dirty="0"/>
              <a:t>st</a:t>
            </a:r>
            <a:r>
              <a:rPr lang="en-US" altLang="zh-CN" dirty="0"/>
              <a:t> or 31</a:t>
            </a:r>
            <a:r>
              <a:rPr lang="en-US" altLang="zh-CN" baseline="30000" dirty="0"/>
              <a:t>st</a:t>
            </a:r>
            <a:r>
              <a:rPr lang="en-US" altLang="zh-CN" dirty="0"/>
              <a:t> element.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06262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</TotalTime>
  <Words>63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Gulim</vt:lpstr>
      <vt:lpstr>ＭＳ Ｐゴシック</vt:lpstr>
      <vt:lpstr>宋体</vt:lpstr>
      <vt:lpstr>Arial</vt:lpstr>
      <vt:lpstr>Calibri</vt:lpstr>
      <vt:lpstr>Office Theme</vt:lpstr>
      <vt:lpstr>WF on UL DMRS</vt:lpstr>
      <vt:lpstr>Length-30 Base Sequences Design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Mao, Kathy (Nokia - CN/Hangzhou)</cp:lastModifiedBy>
  <cp:revision>111</cp:revision>
  <dcterms:created xsi:type="dcterms:W3CDTF">2016-05-23T04:09:27Z</dcterms:created>
  <dcterms:modified xsi:type="dcterms:W3CDTF">2016-11-15T18:56:21Z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