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uochao2" initials="LC" lastIdx="1" clrIdx="0"/>
  <p:cmAuthor id="1" name="Luochao" initials="LC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5" autoAdjust="0"/>
    <p:restoredTop sz="96301" autoAdjust="0"/>
  </p:normalViewPr>
  <p:slideViewPr>
    <p:cSldViewPr>
      <p:cViewPr>
        <p:scale>
          <a:sx n="66" d="100"/>
          <a:sy n="66" d="100"/>
        </p:scale>
        <p:origin x="-181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11/15/2016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on HARQ-ACK bundling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766"/>
            <a:ext cx="16383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b="1" dirty="0" smtClean="0"/>
              <a:t>R1-1613228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#87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Reno, USA , November 14-18, 2016</a:t>
            </a:r>
            <a:endParaRPr lang="zh-CN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6.2.8.1.3</a:t>
            </a:r>
            <a:endParaRPr lang="ja-JP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/>
          <a:lstStyle/>
          <a:p>
            <a:pPr lvl="0"/>
            <a:r>
              <a:rPr lang="en-US" altLang="zh-CN" sz="3000" dirty="0" smtClean="0"/>
              <a:t>HARQ-ACK bundling is specified only for the case of no repetition for any physical layer channel.</a:t>
            </a:r>
          </a:p>
          <a:p>
            <a:pPr lvl="0"/>
            <a:r>
              <a:rPr lang="en-US" altLang="zh-CN" sz="3000" dirty="0" smtClean="0"/>
              <a:t>The DCI field(s) for HARQ-ACK bundling are repurposed from the “repetition number” and “DCI </a:t>
            </a:r>
            <a:r>
              <a:rPr lang="en-US" altLang="zh-CN" sz="3000" dirty="0" err="1" smtClean="0"/>
              <a:t>subframe</a:t>
            </a:r>
            <a:r>
              <a:rPr lang="en-US" altLang="zh-CN" sz="3000" dirty="0" smtClean="0"/>
              <a:t> repetition number” fields.</a:t>
            </a:r>
          </a:p>
          <a:p>
            <a:pPr lvl="0"/>
            <a:r>
              <a:rPr lang="en-US" altLang="zh-CN" sz="3000" dirty="0" smtClean="0"/>
              <a:t>Each MPDCCH schedules one TB within a bundle.</a:t>
            </a:r>
          </a:p>
          <a:p>
            <a:pPr>
              <a:buNone/>
            </a:pPr>
            <a:endParaRPr lang="en-US" altLang="zh-CN" sz="2800" dirty="0" smtClean="0"/>
          </a:p>
          <a:p>
            <a:pPr lvl="1"/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8099</TotalTime>
  <Words>79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HARQ-ACK bundling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Luochao</cp:lastModifiedBy>
  <cp:revision>480</cp:revision>
  <dcterms:created xsi:type="dcterms:W3CDTF">2015-04-22T00:12:23Z</dcterms:created>
  <dcterms:modified xsi:type="dcterms:W3CDTF">2016-11-16T00:43:56Z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(3)1BVjWik3fT42fzQ2Q3t4tqr6uEl2Z+VPZ/nvPbzn3m+bVUBCl1Ewo8BR5Juw6u9BMjy5R1KE
oA4xMrq9aCL0JGg2GKtoi9xVbXCjq2ZptjdVIjW5yYu6w9uwr0T+Cv1ZPbDkd7amyObzbof0
2ywQ3zONdH5xH+abTtqdf2cJ8HY3Xr7vBJ29PL+GkXE31HrVJ5sq0KvyAWLHaq8ahi+LTsIU
VqLom0jrqHwiWZVpBh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L5UogbbFU+p1tHdJimuUMoNq2BK4OYOEVqTdU7idfalWVCJNi4svE6
iE3aE/IVytng45qcigXymqw2UdFyVhwVmrKWm6GI7I/5rOgu8wZiUBvj/sKUr/UZGVA1BmMV
VWCz5OvQ1/ZnmaN+eG3Xt4uKpAo7nvoxWI/YrCH/rnEPwGiL1u7oJfo6pPhvXRlRGxDlcyzz
jgu4bhfp9d57VsyF5j7gHqvPBQxB8bLX0Em9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+b5qoEaLwmA0woSCIuIppBHvrU5reKlmsr6Y
yR6WG8qg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1479255533</vt:lpwstr>
  </property>
</Properties>
</file>