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21" autoAdjust="0"/>
    <p:restoredTop sz="94660"/>
  </p:normalViewPr>
  <p:slideViewPr>
    <p:cSldViewPr>
      <p:cViewPr>
        <p:scale>
          <a:sx n="90" d="100"/>
          <a:sy n="90" d="100"/>
        </p:scale>
        <p:origin x="-72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number of antenna ports supported in advanced CSI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ASTRI,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, China Unicom,</a:t>
            </a:r>
            <a:r>
              <a:rPr lang="en-US" altLang="en-US" dirty="0" smtClean="0">
                <a:solidFill>
                  <a:schemeClr val="tx1"/>
                </a:solidFill>
              </a:rPr>
              <a:t> Deutsche Telekom, </a:t>
            </a:r>
            <a:r>
              <a:rPr lang="en-US" altLang="zh-CN" dirty="0" err="1" smtClean="0">
                <a:solidFill>
                  <a:schemeClr val="tx1"/>
                </a:solidFill>
              </a:rPr>
              <a:t>Oppo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Xinwei</a:t>
            </a:r>
            <a:r>
              <a:rPr lang="en-US" altLang="zh-CN" dirty="0" smtClean="0">
                <a:solidFill>
                  <a:schemeClr val="tx1"/>
                </a:solidFill>
              </a:rPr>
              <a:t>, AT&amp;T, Ericsson, Vodafone, ZTE, ZTE </a:t>
            </a:r>
            <a:r>
              <a:rPr lang="en-US" altLang="zh-CN" dirty="0" smtClean="0">
                <a:solidFill>
                  <a:schemeClr val="tx1"/>
                </a:solidFill>
              </a:rPr>
              <a:t>Microelectronics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4746" y="191662"/>
            <a:ext cx="89292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87</a:t>
            </a:r>
            <a:r>
              <a:rPr lang="en-GB" altLang="ko-KR" sz="1800" b="1" dirty="0">
                <a:cs typeface="Times New Roman" panose="02020603050405020304" pitchFamily="18" charset="0"/>
              </a:rPr>
              <a:t>				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               	 </a:t>
            </a:r>
            <a:r>
              <a:rPr lang="en-US" altLang="zh-CN" sz="1800" b="1" dirty="0" smtClean="0"/>
              <a:t>R1-1613225 </a:t>
            </a:r>
            <a:endParaRPr lang="en-US" altLang="ru-RU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Reno, United States 14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- 18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November 2016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6.2.2.1.1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8015" y="246593"/>
            <a:ext cx="8230864" cy="601133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568" y="990600"/>
            <a:ext cx="7863734" cy="5135641"/>
          </a:xfrm>
        </p:spPr>
        <p:txBody>
          <a:bodyPr/>
          <a:lstStyle/>
          <a:p>
            <a:pPr marL="401638" lvl="1">
              <a:buNone/>
            </a:pPr>
            <a:r>
              <a:rPr lang="en-US" altLang="zh-CN" sz="2000" b="1" u="sng" kern="1200" dirty="0" smtClean="0">
                <a:ea typeface="ＭＳ Ｐゴシック" pitchFamily="34" charset="-128"/>
              </a:rPr>
              <a:t>Working Assumption:</a:t>
            </a:r>
          </a:p>
          <a:p>
            <a:pPr lvl="1"/>
            <a:r>
              <a:rPr lang="en-US" altLang="zh-CN" sz="1800" dirty="0" smtClean="0"/>
              <a:t>{4,8,12,16,20,24,28,32} CSI-RS ports are supported in advanced CSI</a:t>
            </a:r>
          </a:p>
          <a:p>
            <a:pPr lvl="1"/>
            <a:r>
              <a:rPr lang="en-US" altLang="zh-CN" sz="1800" dirty="0" smtClean="0"/>
              <a:t>Aim for a unified structure, with a single common CSI reporting mechanism which is dimensioned or scalable to support all the numbers of ports</a:t>
            </a:r>
          </a:p>
          <a:p>
            <a:pPr lvl="1"/>
            <a:r>
              <a:rPr lang="en-US" altLang="zh-CN" sz="1800" dirty="0" smtClean="0"/>
              <a:t>If it turns out that a particular number of ports is not smoothly supportable, then it can be removed from the list</a:t>
            </a:r>
          </a:p>
          <a:p>
            <a:pPr lvl="1"/>
            <a:endParaRPr lang="en-US" altLang="zh-CN" sz="1800" dirty="0" smtClean="0"/>
          </a:p>
          <a:p>
            <a:pPr lvl="1"/>
            <a:endParaRPr lang="en-US" altLang="zh-CN" sz="1800" dirty="0" smtClean="0"/>
          </a:p>
          <a:p>
            <a:pPr marL="401638" lvl="1">
              <a:buClr>
                <a:schemeClr val="bg2"/>
              </a:buClr>
              <a:buNone/>
            </a:pPr>
            <a:r>
              <a:rPr lang="en-US" altLang="zh-CN" sz="2000" b="1" u="sng" kern="1200" dirty="0" smtClean="0">
                <a:ea typeface="ＭＳ Ｐゴシック" pitchFamily="34" charset="-128"/>
              </a:rPr>
              <a:t>Observation:</a:t>
            </a:r>
          </a:p>
          <a:p>
            <a:pPr lvl="1"/>
            <a:r>
              <a:rPr lang="en-US" altLang="zh-CN" sz="1800" dirty="0" smtClean="0"/>
              <a:t>Significant gain for advanced CSI has been observed for all possible number of CSI-RS ports.</a:t>
            </a:r>
          </a:p>
          <a:p>
            <a:pPr lvl="1"/>
            <a:r>
              <a:rPr lang="en-US" altLang="zh-CN" sz="1800" dirty="0" smtClean="0"/>
              <a:t>A unified structure, with a single common CSI reporting mechanism, can be applied for all possible number of CSI-RS ports. 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96752"/>
            <a:ext cx="8568952" cy="4929411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Confirm working assumption that {4, 8, 12, 16, 20, 24 ,28, 32} CSI-RS ports are supported in advanced CSI.</a:t>
            </a:r>
            <a:endParaRPr lang="en-US" altLang="zh-CN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</TotalTime>
  <Words>178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number of antenna ports supported in advanced CSI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Bin Liu</cp:lastModifiedBy>
  <cp:revision>22</cp:revision>
  <dcterms:created xsi:type="dcterms:W3CDTF">2016-11-10T12:10:39Z</dcterms:created>
  <dcterms:modified xsi:type="dcterms:W3CDTF">2016-11-15T16:24:36Z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1479227028</vt:lpwstr>
  </property>
</Properties>
</file>