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21" autoAdjust="0"/>
    <p:restoredTop sz="94660"/>
  </p:normalViewPr>
  <p:slideViewPr>
    <p:cSldViewPr>
      <p:cViewPr>
        <p:scale>
          <a:sx n="60" d="100"/>
          <a:sy n="60" d="100"/>
        </p:scale>
        <p:origin x="-90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063F70-81ED-4E56-90E7-00DF30260B46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28E82-F462-445D-B5DD-90415F678B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28E82-F462-445D-B5DD-90415F678BC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</a:t>
            </a:r>
            <a:r>
              <a:rPr lang="en-US" altLang="en-US" dirty="0" smtClean="0"/>
              <a:t>CSI feedback for DMRS based semi-open-loop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Qualcomm, </a:t>
            </a:r>
            <a:r>
              <a:rPr lang="en-US" altLang="zh-CN" dirty="0" smtClean="0"/>
              <a:t>….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4746" y="191662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87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              	 </a:t>
            </a:r>
            <a:r>
              <a:rPr lang="en-US" altLang="zh-CN" sz="1800" b="1" smtClean="0"/>
              <a:t>R1-1613224 </a:t>
            </a:r>
            <a:endParaRPr lang="en-US" altLang="ru-RU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Reno, United States 14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- 18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November 2016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6.2.2.2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4724400"/>
          </a:xfrm>
        </p:spPr>
        <p:txBody>
          <a:bodyPr>
            <a:normAutofit/>
          </a:bodyPr>
          <a:lstStyle/>
          <a:p>
            <a:r>
              <a:rPr lang="en-GB" sz="2800" dirty="0" smtClean="0"/>
              <a:t>For Class B K&gt;1, N CRIs can be reported. N is configured by RRC signalling.</a:t>
            </a:r>
          </a:p>
          <a:p>
            <a:pPr lvl="1"/>
            <a:r>
              <a:rPr lang="en-GB" sz="2400" dirty="0" smtClean="0"/>
              <a:t>Down select from</a:t>
            </a:r>
          </a:p>
          <a:p>
            <a:pPr lvl="2"/>
            <a:r>
              <a:rPr lang="en-GB" sz="2000" dirty="0" smtClean="0"/>
              <a:t>Reported by PUSCH </a:t>
            </a:r>
          </a:p>
          <a:p>
            <a:pPr lvl="2"/>
            <a:r>
              <a:rPr lang="en-GB" sz="2000" dirty="0" smtClean="0"/>
              <a:t>Alternatively reported by PUCCH</a:t>
            </a:r>
          </a:p>
          <a:p>
            <a:pPr lvl="1"/>
            <a:r>
              <a:rPr lang="en-GB" sz="2400" dirty="0" smtClean="0"/>
              <a:t>FFS: N</a:t>
            </a:r>
            <a:endParaRPr lang="en-US" sz="2400" dirty="0" smtClean="0"/>
          </a:p>
          <a:p>
            <a:pPr>
              <a:buNone/>
            </a:pPr>
            <a:endParaRPr lang="en-US" dirty="0" smtClean="0"/>
          </a:p>
          <a:p>
            <a:endParaRPr lang="en-US" sz="2800" dirty="0" smtClean="0"/>
          </a:p>
          <a:p>
            <a:pPr lvl="0">
              <a:buNone/>
            </a:pPr>
            <a:endParaRPr lang="en-US" altLang="zh-C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</TotalTime>
  <Words>57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CSI feedback for DMRS based semi-open-loop transmission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28</cp:revision>
  <dcterms:created xsi:type="dcterms:W3CDTF">2016-11-10T12:10:39Z</dcterms:created>
  <dcterms:modified xsi:type="dcterms:W3CDTF">2016-11-15T16:27:46Z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1479227028</vt:lpwstr>
  </property>
</Properties>
</file>