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308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Channel Coding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514600"/>
            <a:ext cx="8458200" cy="41148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HiSilicon, Acer, </a:t>
            </a:r>
            <a:r>
              <a:rPr lang="en-US" altLang="zh-TW" dirty="0" smtClean="0">
                <a:solidFill>
                  <a:schemeClr val="tx1"/>
                </a:solidFill>
              </a:rPr>
              <a:t>ADI, </a:t>
            </a:r>
            <a:r>
              <a:rPr lang="en-US" altLang="zh-TW" dirty="0" err="1" smtClean="0">
                <a:solidFill>
                  <a:schemeClr val="tx1"/>
                </a:solidFill>
              </a:rPr>
              <a:t>Aeroflex</a:t>
            </a:r>
            <a:r>
              <a:rPr lang="en-US" altLang="zh-TW" dirty="0" smtClean="0">
                <a:solidFill>
                  <a:schemeClr val="tx1"/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Alibaba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Bell Mobility, Broadcom, Bureau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Veritas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CATR, CATT, 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CGC, Coolpad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Coherent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Logix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CHTTL, CMCC, China Telecom, China </a:t>
            </a:r>
            <a:r>
              <a:rPr lang="en-US" altLang="zh-TW" dirty="0" smtClean="0">
                <a:solidFill>
                  <a:schemeClr val="tx1"/>
                </a:solidFill>
              </a:rPr>
              <a:t>Unicom, Dish Network, ETISALAT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Fiberhome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Hytera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IAESI, III, Infineon,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InterDigital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ITRI, 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Irdeto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Lenovo, Marvell,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Motorola Mobility, National Taiwan University,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Netas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Neul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Nubia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Technology, OOREDOO, OPPO,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Potevio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SGS Wireless, Skyworks,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Sporton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Spreadtrum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SRTC,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Starpoint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STMicroelectronics, TD-Tech, Telekom Research &amp; Development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Sdn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Bhd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Telus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Toshiba, Turk Telekom, Union Telephone, Vivo,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Xiaomi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Xinwei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ZTE, ZTE Microelectronics</a:t>
            </a:r>
            <a:endParaRPr lang="zh-TW" alt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R1-1613211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7.1.5.1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mtClean="0"/>
              <a:t>Polar </a:t>
            </a:r>
            <a:r>
              <a:rPr lang="en-US" altLang="zh-CN" dirty="0" smtClean="0"/>
              <a:t>is supported as the channel coding scheme for DL and UL control channel</a:t>
            </a:r>
            <a:endParaRPr lang="zh-CN" altLang="zh-CN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</TotalTime>
  <Words>150</Words>
  <Application>Microsoft Office PowerPoint</Application>
  <PresentationFormat>全屏显示(4:3)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Channel Coding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257</cp:revision>
  <dcterms:created xsi:type="dcterms:W3CDTF">2006-08-16T00:00:00Z</dcterms:created>
  <dcterms:modified xsi:type="dcterms:W3CDTF">2016-11-17T01:46:15Z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(2)+PP1dtjokQNJaOJr5OQp4wHWO7nYvao/qMsAs8OQQRAP9JkLrUAzyCtYOoUpvwiCflCpXut9
5JeoYe8uFujKpGng4Kccb+ZILa+iaSITK7pR9bXFln+zjwUT2f56L3qfSH09Tsyu/1WL9xx2
1U0AnfNkIdsOwwlc9KPh40gOmIFUa/I5DUUNSYwKQxOL+i08AxQvjMOyt+Jl5oONEwEpVeVC
V8N3elLQ5agYBVaJhU</vt:lpwstr>
  </property>
  <property fmtid="{D5CDD505-2E9C-101B-9397-08002B2CF9AE}" pid="4" name="_2015_ms_pID_7253431">
    <vt:lpwstr>PgVBELePMOegQr/qw8hPNZlY/dNDGN4aYZM/qjNNkH7p8e1TMODDyK
F59U+pogzvOcX88+rUY0dR6XJ495saeI64s4URpgpNRTVlYf3p8pHGGAYLwWwrviCjuehjC/
ZPlOuNP8tw1MlWXclL7slPkfKioeSIDcO8YroNi1ZPDgKQTqNis7TdLRN/Wi3WvuoEUztHos
vwDxIBKnGIYsv9ku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1479347166</vt:lpwstr>
  </property>
</Properties>
</file>