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2" r:id="rId5"/>
    <p:sldId id="261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63573" autoAdjust="0"/>
  </p:normalViewPr>
  <p:slideViewPr>
    <p:cSldViewPr snapToGrid="0">
      <p:cViewPr varScale="1">
        <p:scale>
          <a:sx n="75" d="100"/>
          <a:sy n="75" d="100"/>
        </p:scale>
        <p:origin x="-101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WF on </a:t>
            </a:r>
            <a:r>
              <a:rPr lang="en-US" sz="3600" dirty="0" smtClean="0"/>
              <a:t>CDM Aggregation for 32 and 24  CSI-RS ports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>
                <a:solidFill>
                  <a:schemeClr val="tx1"/>
                </a:solidFill>
              </a:rPr>
              <a:t>ZTE, ZTE Microelectronics, Qualcomm, </a:t>
            </a:r>
            <a:r>
              <a:rPr lang="en-US" altLang="en-US" dirty="0" smtClean="0">
                <a:solidFill>
                  <a:schemeClr val="tx1"/>
                </a:solidFill>
              </a:rPr>
              <a:t>Intel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5397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3GPP TSG RAN WG1 Meeting #87</a:t>
            </a:r>
            <a:endParaRPr kumimoji="1" lang="zh-CN" altLang="zh-CN" sz="2000" dirty="0" smtClean="0">
              <a:solidFill>
                <a:prstClr val="black"/>
              </a:solidFill>
            </a:endParaRPr>
          </a:p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Reno, U.S.A, 14th – 18th November 2016</a:t>
            </a:r>
          </a:p>
          <a:p>
            <a:pPr eaLnBrk="1" latinLnBrk="0" hangingPunct="1"/>
            <a:r>
              <a:rPr kumimoji="1" lang="en-US" altLang="ja-JP" sz="2000" dirty="0" smtClean="0">
                <a:solidFill>
                  <a:prstClr val="black"/>
                </a:solidFill>
              </a:rPr>
              <a:t>Agenda </a:t>
            </a:r>
            <a:r>
              <a:rPr kumimoji="1" lang="en-US" altLang="ja-JP" sz="2000" dirty="0">
                <a:solidFill>
                  <a:prstClr val="black"/>
                </a:solidFill>
              </a:rPr>
              <a:t>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6.2.2.3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GB" altLang="zh-CN" sz="2400" dirty="0" smtClean="0"/>
              <a:t>613206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39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Agreements at RAN1#86bis </a:t>
            </a:r>
          </a:p>
          <a:p>
            <a:pPr lvl="1"/>
            <a:r>
              <a:rPr lang="en-US" altLang="ko-KR" sz="2000" dirty="0" smtClean="0"/>
              <a:t>FFS on additional CDM-4 pattern(s) at least for 28- and 32-port to support full power utilization within a single PRB.</a:t>
            </a:r>
            <a:endParaRPr lang="ko-KR" altLang="ko-KR" sz="2000" dirty="0" smtClean="0"/>
          </a:p>
          <a:p>
            <a:pPr lvl="1"/>
            <a:r>
              <a:rPr lang="en-US" altLang="ko-KR" sz="2000" dirty="0" smtClean="0"/>
              <a:t>CDM-8 </a:t>
            </a:r>
            <a:r>
              <a:rPr lang="en-US" altLang="ko-KR" sz="2000" dirty="0"/>
              <a:t>design for {24, 32} ports:</a:t>
            </a:r>
            <a:endParaRPr lang="ko-KR" altLang="ko-KR" sz="2000" dirty="0"/>
          </a:p>
          <a:p>
            <a:pPr lvl="2"/>
            <a:r>
              <a:rPr lang="en-GB" altLang="ko-KR" sz="2000" dirty="0"/>
              <a:t>At least for 32-port CSI-RS, at least one CDM-8 pattern exists which uses REs from more than 2 OFDM symbols</a:t>
            </a:r>
            <a:endParaRPr lang="ko-KR" altLang="ko-KR" sz="2000" dirty="0"/>
          </a:p>
          <a:p>
            <a:pPr lvl="2"/>
            <a:r>
              <a:rPr lang="en-US" altLang="ko-KR" sz="2000" dirty="0"/>
              <a:t>FFS until RAN1#87:</a:t>
            </a:r>
            <a:endParaRPr lang="ko-KR" altLang="ko-KR" sz="2000" dirty="0"/>
          </a:p>
          <a:p>
            <a:pPr lvl="3"/>
            <a:r>
              <a:rPr lang="en-US" altLang="ko-KR" dirty="0"/>
              <a:t>which CDM-8 patterns are useful, and </a:t>
            </a:r>
            <a:endParaRPr lang="ko-KR" altLang="ko-KR" dirty="0"/>
          </a:p>
          <a:p>
            <a:pPr lvl="3"/>
            <a:r>
              <a:rPr lang="en-US" altLang="ko-KR" dirty="0" err="1"/>
              <a:t>downselection</a:t>
            </a:r>
            <a:r>
              <a:rPr lang="en-US" altLang="ko-KR" dirty="0"/>
              <a:t> between:</a:t>
            </a:r>
            <a:endParaRPr lang="ko-KR" altLang="ko-KR" dirty="0"/>
          </a:p>
          <a:p>
            <a:pPr lvl="4"/>
            <a:r>
              <a:rPr lang="en-US" altLang="ko-KR" dirty="0"/>
              <a:t>Alt 1: CDM-8 patterns are configured by aggregation of CDM-2/4 patterns</a:t>
            </a:r>
            <a:endParaRPr lang="ko-KR" altLang="ko-KR" dirty="0"/>
          </a:p>
          <a:p>
            <a:pPr lvl="4"/>
            <a:r>
              <a:rPr lang="en-US" altLang="ko-KR" dirty="0"/>
              <a:t>Alt 2: CDM-8 patterns are defined in the specifications without explicit aggregation</a:t>
            </a:r>
            <a:endParaRPr lang="ko-KR" altLang="ko-KR" dirty="0"/>
          </a:p>
          <a:p>
            <a:pPr lvl="2"/>
            <a:r>
              <a:rPr lang="en-US" altLang="ko-KR" sz="2000" dirty="0"/>
              <a:t>Overhead reduction for CDM-8 is FFS</a:t>
            </a:r>
            <a:endParaRPr lang="ko-KR" altLang="ko-KR" sz="2000" dirty="0"/>
          </a:p>
          <a:p>
            <a:pPr lvl="2"/>
            <a:r>
              <a:rPr lang="en-US" altLang="ko-KR" sz="2000" dirty="0"/>
              <a:t>Note: CDM-8 can be supported in both normal and special </a:t>
            </a:r>
            <a:r>
              <a:rPr lang="en-US" altLang="ko-KR" sz="2000" dirty="0" err="1"/>
              <a:t>subframes</a:t>
            </a:r>
            <a:endParaRPr lang="ko-KR" altLang="ko-KR" sz="2000" dirty="0"/>
          </a:p>
          <a:p>
            <a:pPr lvl="1"/>
            <a:endParaRPr lang="en-US" altLang="ko-KR" sz="2000" dirty="0"/>
          </a:p>
          <a:p>
            <a:pPr marL="457200" lvl="1" indent="0">
              <a:buNone/>
            </a:pPr>
            <a:endParaRPr lang="en-US" altLang="ko-KR" sz="2000" dirty="0" smtClean="0"/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xmlns="" val="143693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CDM-8 </a:t>
            </a:r>
            <a:r>
              <a:rPr lang="en-US" altLang="ko-KR" sz="2400" dirty="0" smtClean="0"/>
              <a:t>patterns for {24, 32} ports is defined in the specifications without explicit RRC </a:t>
            </a:r>
            <a:r>
              <a:rPr lang="en-US" altLang="ko-KR" sz="2400" dirty="0" smtClean="0"/>
              <a:t>parameter.</a:t>
            </a:r>
            <a:endParaRPr lang="en-US" altLang="ko-KR" sz="2400" dirty="0" smtClean="0"/>
          </a:p>
          <a:p>
            <a:pPr lvl="1"/>
            <a:r>
              <a:rPr lang="en-US" altLang="ko-KR" sz="2000" dirty="0" smtClean="0"/>
              <a:t>A single </a:t>
            </a:r>
            <a:r>
              <a:rPr lang="en-US" altLang="ko-KR" sz="2000" dirty="0" smtClean="0"/>
              <a:t>CDM-8 </a:t>
            </a:r>
            <a:r>
              <a:rPr lang="en-US" altLang="ko-KR" sz="2000" dirty="0" smtClean="0"/>
              <a:t>pattern is defined for each of the total five different RE configurations of a 32-port CSI-RS resource</a:t>
            </a:r>
          </a:p>
          <a:p>
            <a:pPr lvl="2"/>
            <a:r>
              <a:rPr lang="en-US" altLang="ko-KR" sz="1600" dirty="0" smtClean="0"/>
              <a:t>E.g., same CDM-8 pattern is used when the same </a:t>
            </a:r>
            <a:r>
              <a:rPr lang="en-US" altLang="ko-KR" sz="1600" dirty="0" err="1" smtClean="0"/>
              <a:t>resourceConfigs</a:t>
            </a:r>
            <a:r>
              <a:rPr lang="en-US" altLang="ko-KR" sz="1600" dirty="0" smtClean="0"/>
              <a:t> are used for 32-ports CSI-RS resource, e.g., not dependent on the order of </a:t>
            </a:r>
            <a:r>
              <a:rPr lang="en-US" altLang="ko-KR" sz="1600" dirty="0" err="1" smtClean="0"/>
              <a:t>resoureConfigs</a:t>
            </a:r>
            <a:r>
              <a:rPr lang="en-US" altLang="ko-KR" sz="1600" dirty="0" smtClean="0"/>
              <a:t>.</a:t>
            </a:r>
          </a:p>
          <a:p>
            <a:pPr lvl="2"/>
            <a:r>
              <a:rPr lang="en-US" altLang="ko-KR" sz="1600" dirty="0" smtClean="0"/>
              <a:t>All </a:t>
            </a:r>
            <a:r>
              <a:rPr lang="en-US" altLang="ko-KR" sz="1600" dirty="0"/>
              <a:t>defined patterns should </a:t>
            </a:r>
            <a:r>
              <a:rPr lang="en-US" altLang="zh-CN" sz="1600" dirty="0"/>
              <a:t>achieve full power utilization with 6dB power </a:t>
            </a:r>
            <a:r>
              <a:rPr lang="en-US" altLang="zh-CN" sz="1600" dirty="0" smtClean="0"/>
              <a:t>boosting</a:t>
            </a:r>
            <a:endParaRPr lang="en-US" altLang="ko-KR" sz="1600" dirty="0"/>
          </a:p>
          <a:p>
            <a:pPr lvl="2"/>
            <a:r>
              <a:rPr lang="en-US" altLang="ko-KR" sz="1600" dirty="0" smtClean="0"/>
              <a:t>Examples are provided in the following slide </a:t>
            </a:r>
          </a:p>
          <a:p>
            <a:pPr lvl="1"/>
            <a:r>
              <a:rPr lang="en-US" altLang="ko-KR" sz="2000" dirty="0" smtClean="0"/>
              <a:t>FFS on CDM-8 pattern for 24-ports CSI-RS</a:t>
            </a:r>
          </a:p>
        </p:txBody>
      </p:sp>
    </p:spTree>
    <p:extLst>
      <p:ext uri="{BB962C8B-B14F-4D97-AF65-F5344CB8AC3E}">
        <p14:creationId xmlns:p14="http://schemas.microsoft.com/office/powerpoint/2010/main" xmlns="" val="57930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CDM-8 pattern for 32-ports</a:t>
            </a:r>
            <a:endParaRPr lang="en-US" altLang="ko-KR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7128" y="2032666"/>
            <a:ext cx="2373699" cy="19291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4395" y="4196992"/>
            <a:ext cx="2366432" cy="19232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9475" y="4196991"/>
            <a:ext cx="2366432" cy="19232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98784" y="4196992"/>
            <a:ext cx="2366432" cy="19232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98784" y="2038572"/>
            <a:ext cx="2366432" cy="192326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54585" y="2716775"/>
            <a:ext cx="1742845" cy="56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244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Examples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CDM-8 patterns for 24 </a:t>
            </a:r>
            <a:r>
              <a:rPr lang="en-US" altLang="ko-KR" sz="2400" dirty="0" smtClean="0"/>
              <a:t>ports</a:t>
            </a:r>
            <a:endParaRPr lang="en-US" altLang="ko-KR" sz="24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5" name="Object 7"/>
          <p:cNvGraphicFramePr>
            <a:graphicFrameLocks noChangeAspect="1"/>
          </p:cNvGraphicFramePr>
          <p:nvPr/>
        </p:nvGraphicFramePr>
        <p:xfrm>
          <a:off x="1193799" y="1574800"/>
          <a:ext cx="6336853" cy="3136900"/>
        </p:xfrm>
        <a:graphic>
          <a:graphicData uri="http://schemas.openxmlformats.org/presentationml/2006/ole">
            <p:oleObj spid="_x0000_s17415" r:id="rId3" imgW="5473541" imgH="2702481" progId="Visio.Drawing.11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7930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309</TotalTime>
  <Words>259</Words>
  <Application>Microsoft Office PowerPoint</Application>
  <PresentationFormat>全屏显示(4:3)</PresentationFormat>
  <Paragraphs>30</Paragraphs>
  <Slides>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Theme</vt:lpstr>
      <vt:lpstr>Visio.Drawing.11</vt:lpstr>
      <vt:lpstr>WF on CDM Aggregation for 32 and 24  CSI-RS ports</vt:lpstr>
      <vt:lpstr>Background</vt:lpstr>
      <vt:lpstr>Proposal</vt:lpstr>
      <vt:lpstr>Examples</vt:lpstr>
      <vt:lpstr>Examples</vt:lpstr>
    </vt:vector>
  </TitlesOfParts>
  <Company>Samsung Electronics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곽영우/통신표준Lab(DMC연)/E5(책임)/삼성전자</dc:creator>
  <cp:lastModifiedBy>Windows 用户</cp:lastModifiedBy>
  <cp:revision>33</cp:revision>
  <dcterms:created xsi:type="dcterms:W3CDTF">2016-11-10T10:16:49Z</dcterms:created>
  <dcterms:modified xsi:type="dcterms:W3CDTF">2016-11-15T16:57:48Z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-1259759087</vt:i4>
  </property>
  <property fmtid="{D5CDD505-2E9C-101B-9397-08002B2CF9AE}" pid="3" name="_NewReviewCycle">
    <vt:lpwstr/>
  </property>
  <property fmtid="{D5CDD505-2E9C-101B-9397-08002B2CF9AE}" pid="4" name="_EmailSubject">
    <vt:lpwstr>one WF on CDM8 aggregation</vt:lpwstr>
  </property>
  <property fmtid="{D5CDD505-2E9C-101B-9397-08002B2CF9AE}" pid="5" name="_AuthorEmail">
    <vt:lpwstr>weichao@qti.qualcomm.com</vt:lpwstr>
  </property>
  <property fmtid="{D5CDD505-2E9C-101B-9397-08002B2CF9AE}" pid="6" name="_AuthorEmailDisplayName">
    <vt:lpwstr>Wei, Chao</vt:lpwstr>
  </property>
</Properties>
</file>