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-1728" y="-120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CSI-RS Transmission Schemes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NTT DOCOMO, CATT, </a:t>
            </a:r>
            <a:r>
              <a:rPr lang="en-US" dirty="0"/>
              <a:t>Cohere </a:t>
            </a:r>
            <a:r>
              <a:rPr lang="en-US" dirty="0" smtClean="0"/>
              <a:t>Technologies,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smtClean="0"/>
              <a:t>Ericsson, </a:t>
            </a:r>
            <a:r>
              <a:rPr lang="en-US" dirty="0"/>
              <a:t>LG Electronics, </a:t>
            </a:r>
            <a:r>
              <a:rPr lang="en-US" dirty="0"/>
              <a:t>Nokia, </a:t>
            </a:r>
            <a:r>
              <a:rPr lang="en-US" dirty="0" smtClean="0"/>
              <a:t>ASB,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smtClean="0"/>
              <a:t>Samsung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R1-16</a:t>
            </a:r>
            <a:r>
              <a:rPr lang="da-DK" sz="2400" b="1" dirty="0"/>
              <a:t>13186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</a:t>
            </a:r>
          </a:p>
          <a:p>
            <a:r>
              <a:rPr lang="en-US" sz="2400" b="1" dirty="0" smtClean="0"/>
              <a:t>Reno, 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Nov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7.1.3.2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u="sng" dirty="0" smtClean="0"/>
              <a:t>Agreements:</a:t>
            </a:r>
            <a:endParaRPr lang="en-US" dirty="0" smtClean="0"/>
          </a:p>
          <a:p>
            <a:r>
              <a:rPr lang="is-IS" i="1" dirty="0" smtClean="0">
                <a:solidFill>
                  <a:srgbClr val="0000FF"/>
                </a:solidFill>
              </a:rPr>
              <a:t>… (omitted) …</a:t>
            </a:r>
            <a:endParaRPr lang="en-US" i="1" dirty="0" smtClean="0">
              <a:solidFill>
                <a:srgbClr val="0000FF"/>
              </a:solidFill>
            </a:endParaRPr>
          </a:p>
          <a:p>
            <a:pPr lvl="0"/>
            <a:r>
              <a:rPr lang="en-US" dirty="0" smtClean="0"/>
              <a:t>NR supports aperiodic transmission of CSI-RS</a:t>
            </a:r>
          </a:p>
          <a:p>
            <a:pPr lvl="0"/>
            <a:r>
              <a:rPr lang="en-US" dirty="0" smtClean="0"/>
              <a:t>For CSI-RS transmission, NR supports at least one of following:</a:t>
            </a:r>
          </a:p>
          <a:p>
            <a:pPr lvl="1"/>
            <a:r>
              <a:rPr lang="en-US" dirty="0" smtClean="0"/>
              <a:t>Semi-persistent transmission</a:t>
            </a:r>
          </a:p>
          <a:p>
            <a:pPr lvl="2"/>
            <a:r>
              <a:rPr lang="en-US" dirty="0" smtClean="0"/>
              <a:t>Preconfigured CSI-RS resources can be activated or de-activated</a:t>
            </a:r>
          </a:p>
          <a:p>
            <a:pPr lvl="2"/>
            <a:r>
              <a:rPr lang="en-US" dirty="0" smtClean="0"/>
              <a:t>FFS: Activation/De-activation mechanism</a:t>
            </a:r>
          </a:p>
          <a:p>
            <a:pPr lvl="1"/>
            <a:r>
              <a:rPr lang="en-US" dirty="0" smtClean="0"/>
              <a:t>Periodic transmission</a:t>
            </a:r>
          </a:p>
          <a:p>
            <a:pPr lvl="2"/>
            <a:r>
              <a:rPr lang="en-US" dirty="0" smtClean="0"/>
              <a:t>Periodic CSI-RS can be configured by higher layer</a:t>
            </a:r>
          </a:p>
          <a:p>
            <a:pPr lvl="1"/>
            <a:r>
              <a:rPr lang="en-US" dirty="0" smtClean="0"/>
              <a:t>FFS: mechanisms (e.g. protocol layer) for dynamic control of activation/deactivation for semi-persistent CSI-RS</a:t>
            </a:r>
          </a:p>
          <a:p>
            <a:pPr lvl="1"/>
            <a:r>
              <a:rPr lang="en-US" dirty="0" smtClean="0"/>
              <a:t>FFS: mechanisms to provide reliable activation/deactivation for semi-persistent CSI-RS</a:t>
            </a:r>
          </a:p>
          <a:p>
            <a:r>
              <a:rPr lang="is-IS" i="1" dirty="0" smtClean="0">
                <a:solidFill>
                  <a:srgbClr val="0000FF"/>
                </a:solidFill>
              </a:rPr>
              <a:t>… (omitted) …</a:t>
            </a:r>
            <a:endParaRPr lang="en-US" i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346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NR supports semi-persistent CSI-RS transmission.</a:t>
            </a:r>
          </a:p>
          <a:p>
            <a:pPr lvl="1"/>
            <a:r>
              <a:rPr lang="en-US" dirty="0" smtClean="0"/>
              <a:t>CSI-RS resource(s) is configured by higher layer.</a:t>
            </a:r>
          </a:p>
          <a:p>
            <a:pPr lvl="1"/>
            <a:r>
              <a:rPr lang="en-US" dirty="0" smtClean="0"/>
              <a:t>Activation(s)/de-activation(s) of CSI-RS resource is triggered dynamically.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FFS: CSI</a:t>
            </a:r>
            <a:r>
              <a:rPr lang="en-US" dirty="0">
                <a:solidFill>
                  <a:srgbClr val="000000"/>
                </a:solidFill>
              </a:rPr>
              <a:t>-RS </a:t>
            </a:r>
            <a:r>
              <a:rPr lang="en-US" dirty="0" err="1">
                <a:solidFill>
                  <a:srgbClr val="000000"/>
                </a:solidFill>
              </a:rPr>
              <a:t>subframe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config</a:t>
            </a:r>
            <a:r>
              <a:rPr lang="en-US" dirty="0">
                <a:solidFill>
                  <a:srgbClr val="000000"/>
                </a:solidFill>
              </a:rPr>
              <a:t>. (periodicity and </a:t>
            </a:r>
            <a:r>
              <a:rPr lang="en-US" dirty="0" err="1">
                <a:solidFill>
                  <a:srgbClr val="000000"/>
                </a:solidFill>
              </a:rPr>
              <a:t>subframe</a:t>
            </a:r>
            <a:r>
              <a:rPr lang="en-US" dirty="0">
                <a:solidFill>
                  <a:srgbClr val="000000"/>
                </a:solidFill>
              </a:rPr>
              <a:t> offset</a:t>
            </a:r>
            <a:r>
              <a:rPr lang="en-US" dirty="0" smtClean="0">
                <a:solidFill>
                  <a:srgbClr val="000000"/>
                </a:solidFill>
              </a:rPr>
              <a:t>) is configured semi</a:t>
            </a:r>
            <a:r>
              <a:rPr lang="en-US" dirty="0">
                <a:solidFill>
                  <a:srgbClr val="000000"/>
                </a:solidFill>
              </a:rPr>
              <a:t>-</a:t>
            </a:r>
            <a:r>
              <a:rPr lang="en-US" dirty="0" smtClean="0">
                <a:solidFill>
                  <a:srgbClr val="000000"/>
                </a:solidFill>
              </a:rPr>
              <a:t>statically </a:t>
            </a:r>
            <a:r>
              <a:rPr lang="en-US" dirty="0">
                <a:solidFill>
                  <a:srgbClr val="000000"/>
                </a:solidFill>
              </a:rPr>
              <a:t>or </a:t>
            </a:r>
            <a:r>
              <a:rPr lang="en-US" dirty="0" smtClean="0">
                <a:solidFill>
                  <a:srgbClr val="000000"/>
                </a:solidFill>
              </a:rPr>
              <a:t>dynamically.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Example use case: Dynamic sharing of CSI-RS resources from RRC configured CSI-RS resource pool for &gt;6GHz</a:t>
            </a:r>
          </a:p>
          <a:p>
            <a:r>
              <a:rPr lang="en-US" dirty="0">
                <a:solidFill>
                  <a:srgbClr val="000000"/>
                </a:solidFill>
              </a:rPr>
              <a:t>NR supports </a:t>
            </a:r>
            <a:r>
              <a:rPr lang="en-US" dirty="0" smtClean="0">
                <a:solidFill>
                  <a:srgbClr val="000000"/>
                </a:solidFill>
              </a:rPr>
              <a:t>periodic </a:t>
            </a:r>
            <a:r>
              <a:rPr lang="en-US" dirty="0">
                <a:solidFill>
                  <a:srgbClr val="000000"/>
                </a:solidFill>
              </a:rPr>
              <a:t>CSI-RS transmission.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CSI-RS resource(s</a:t>
            </a:r>
            <a:r>
              <a:rPr lang="en-US" dirty="0" smtClean="0">
                <a:solidFill>
                  <a:srgbClr val="000000"/>
                </a:solidFill>
              </a:rPr>
              <a:t>) and </a:t>
            </a:r>
            <a:r>
              <a:rPr lang="en-US" dirty="0" err="1" smtClean="0">
                <a:solidFill>
                  <a:srgbClr val="000000"/>
                </a:solidFill>
              </a:rPr>
              <a:t>subframe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config</a:t>
            </a:r>
            <a:r>
              <a:rPr lang="en-US" dirty="0" smtClean="0">
                <a:solidFill>
                  <a:srgbClr val="000000"/>
                </a:solidFill>
              </a:rPr>
              <a:t>. are </a:t>
            </a:r>
            <a:r>
              <a:rPr lang="en-US" dirty="0">
                <a:solidFill>
                  <a:srgbClr val="000000"/>
                </a:solidFill>
              </a:rPr>
              <a:t>configured by </a:t>
            </a:r>
            <a:r>
              <a:rPr lang="en-US" dirty="0" smtClean="0">
                <a:solidFill>
                  <a:srgbClr val="000000"/>
                </a:solidFill>
              </a:rPr>
              <a:t>higher layer.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Example use case: Link maintenance for &lt;6GHz which is analogous to periodic CSI-RS for LTE-A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FFS: Details on signaling mechanisms</a:t>
            </a:r>
          </a:p>
        </p:txBody>
      </p:sp>
    </p:spTree>
    <p:extLst>
      <p:ext uri="{BB962C8B-B14F-4D97-AF65-F5344CB8AC3E}">
        <p14:creationId xmlns:p14="http://schemas.microsoft.com/office/powerpoint/2010/main" val="2992034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296</Words>
  <Application>Microsoft Macintosh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CSI-RS Transmission Schemes</vt:lpstr>
      <vt:lpstr>Background</vt:lpstr>
      <vt:lpstr>Proposals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24</cp:revision>
  <dcterms:created xsi:type="dcterms:W3CDTF">2016-11-14T18:00:12Z</dcterms:created>
  <dcterms:modified xsi:type="dcterms:W3CDTF">2016-11-16T01:34:32Z</dcterms:modified>
</cp:coreProperties>
</file>