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1" r:id="rId3"/>
    <p:sldId id="293" r:id="rId4"/>
    <p:sldId id="29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frequency granularity for CSI reporting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642695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NTT DOCOMO, Samsung, Intel, </a:t>
            </a:r>
            <a:r>
              <a:rPr lang="en-US" altLang="ja-JP" dirty="0" smtClean="0">
                <a:solidFill>
                  <a:schemeClr val="tx1"/>
                </a:solidFill>
              </a:rPr>
              <a:t>[</a:t>
            </a:r>
            <a:r>
              <a:rPr lang="en-US" altLang="ja-JP" dirty="0">
                <a:solidFill>
                  <a:schemeClr val="tx1"/>
                </a:solidFill>
              </a:rPr>
              <a:t>Nokia], Ericsson, 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+mn-lt"/>
                <a:ea typeface="+mn-ea"/>
              </a:rPr>
              <a:t>R1-1613176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TSG RAN1 </a:t>
            </a:r>
            <a:r>
              <a:rPr lang="en-GB" altLang="zh-CN" sz="1800" dirty="0">
                <a:latin typeface="+mj-lt"/>
              </a:rPr>
              <a:t>#</a:t>
            </a:r>
            <a:r>
              <a:rPr lang="en-US" altLang="zh-CN" sz="1800" dirty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7.1.</a:t>
            </a:r>
            <a:r>
              <a:rPr lang="en-US" dirty="0">
                <a:latin typeface="+mj-lt"/>
              </a:rPr>
              <a:t>3.3.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/>
              <a:t>In NR, different subcarrier </a:t>
            </a:r>
            <a:r>
              <a:rPr lang="en-US" altLang="ko-KR" sz="2800" dirty="0" err="1"/>
              <a:t>spacings</a:t>
            </a:r>
            <a:r>
              <a:rPr lang="en-US" altLang="ko-KR" sz="2800" dirty="0"/>
              <a:t> or scheduling time units can be multiplexed in different parts of system bandwidth for supporting different services such as </a:t>
            </a:r>
            <a:r>
              <a:rPr lang="en-US" altLang="ko-KR" sz="2800" dirty="0" err="1"/>
              <a:t>eMBB</a:t>
            </a:r>
            <a:r>
              <a:rPr lang="en-US" altLang="ko-KR" sz="2800" dirty="0"/>
              <a:t>, URLLC, </a:t>
            </a:r>
            <a:r>
              <a:rPr lang="en-US" altLang="ko-KR" sz="2800" dirty="0" err="1"/>
              <a:t>mMTC</a:t>
            </a:r>
            <a:r>
              <a:rPr lang="en-US" altLang="ko-KR" sz="2800" dirty="0"/>
              <a:t>.</a:t>
            </a:r>
          </a:p>
          <a:p>
            <a:r>
              <a:rPr lang="en-US" altLang="ko-KR" sz="2800" dirty="0"/>
              <a:t>The different parts would have different CSI properties such as interference condition, supportable MCS, etc.  </a:t>
            </a:r>
          </a:p>
        </p:txBody>
      </p:sp>
    </p:spTree>
    <p:extLst>
      <p:ext uri="{BB962C8B-B14F-4D97-AF65-F5344CB8AC3E}">
        <p14:creationId xmlns:p14="http://schemas.microsoft.com/office/powerpoint/2010/main" val="1983342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/>
              <a:t>For CSI reporting for a component carrier, at least three different frequency granularities should be </a:t>
            </a:r>
            <a:r>
              <a:rPr lang="en-US" altLang="ko-KR" dirty="0">
                <a:solidFill>
                  <a:srgbClr val="FF0000"/>
                </a:solidFill>
              </a:rPr>
              <a:t>considered in the study</a:t>
            </a:r>
          </a:p>
          <a:p>
            <a:pPr lvl="1"/>
            <a:r>
              <a:rPr lang="en-GB" altLang="ko-KR" dirty="0"/>
              <a:t>Wideband CSI</a:t>
            </a:r>
          </a:p>
          <a:p>
            <a:pPr lvl="2"/>
            <a:r>
              <a:rPr lang="en-GB" altLang="ko-KR" dirty="0"/>
              <a:t>Wideband size is determined by UE RF capability of receiving DL signal. </a:t>
            </a:r>
          </a:p>
          <a:p>
            <a:pPr lvl="3"/>
            <a:r>
              <a:rPr lang="en-GB" altLang="ko-KR" dirty="0"/>
              <a:t>Location of wideband could be configurable by network.</a:t>
            </a:r>
          </a:p>
          <a:p>
            <a:pPr lvl="2"/>
            <a:r>
              <a:rPr lang="en-GB" altLang="ko-KR" dirty="0"/>
              <a:t>Used for </a:t>
            </a:r>
            <a:r>
              <a:rPr lang="en-GB" altLang="ko-KR" dirty="0" err="1"/>
              <a:t>analog</a:t>
            </a:r>
            <a:r>
              <a:rPr lang="en-GB" altLang="ko-KR" dirty="0"/>
              <a:t> beam management at least.</a:t>
            </a:r>
          </a:p>
          <a:p>
            <a:pPr lvl="1"/>
            <a:r>
              <a:rPr lang="en-GB" altLang="ko-KR" dirty="0"/>
              <a:t>Partial band CSI</a:t>
            </a:r>
          </a:p>
          <a:p>
            <a:pPr lvl="2"/>
            <a:r>
              <a:rPr lang="en-GB" altLang="ko-KR" dirty="0"/>
              <a:t>Alt1. UE-specifically configurable bandwidth </a:t>
            </a:r>
          </a:p>
          <a:p>
            <a:pPr lvl="2"/>
            <a:r>
              <a:rPr lang="en-GB" altLang="ko-KR" dirty="0"/>
              <a:t>Alt2. The size is determined by the composition of numerologies or scheduling time units within the UE-specific wideband.</a:t>
            </a:r>
          </a:p>
          <a:p>
            <a:pPr lvl="3"/>
            <a:r>
              <a:rPr lang="en-GB" altLang="ko-KR" dirty="0"/>
              <a:t>Applicable only when different numerology or scheduling time unit are multiplexed within wideband. </a:t>
            </a:r>
            <a:endParaRPr lang="ko-KR" altLang="ko-KR" dirty="0"/>
          </a:p>
          <a:p>
            <a:pPr lvl="2"/>
            <a:r>
              <a:rPr lang="en-GB" altLang="ko-KR" dirty="0"/>
              <a:t>Used for managing </a:t>
            </a:r>
            <a:r>
              <a:rPr lang="en-GB" altLang="ko-KR" strike="sngStrike" dirty="0">
                <a:solidFill>
                  <a:srgbClr val="FF0000"/>
                </a:solidFill>
              </a:rPr>
              <a:t>CQI</a:t>
            </a:r>
            <a:r>
              <a:rPr lang="en-GB" altLang="ko-KR" dirty="0">
                <a:solidFill>
                  <a:srgbClr val="FF0000"/>
                </a:solidFill>
              </a:rPr>
              <a:t> CSI </a:t>
            </a:r>
            <a:r>
              <a:rPr lang="en-GB" altLang="ko-KR" dirty="0"/>
              <a:t>per service at least</a:t>
            </a:r>
          </a:p>
          <a:p>
            <a:pPr lvl="1"/>
            <a:r>
              <a:rPr lang="en-GB" altLang="ko-KR" dirty="0" err="1"/>
              <a:t>Subband</a:t>
            </a:r>
            <a:r>
              <a:rPr lang="en-GB" altLang="ko-KR" dirty="0"/>
              <a:t> CSI</a:t>
            </a:r>
          </a:p>
          <a:p>
            <a:pPr lvl="2"/>
            <a:r>
              <a:rPr lang="en-GB" altLang="ko-KR" dirty="0"/>
              <a:t>The band size is determined by dividing wideband or partial band to multiple bands.</a:t>
            </a:r>
            <a:endParaRPr lang="en-US" altLang="ko-KR" dirty="0"/>
          </a:p>
          <a:p>
            <a:pPr lvl="2"/>
            <a:r>
              <a:rPr lang="en-US" altLang="ko-KR" dirty="0"/>
              <a:t>Used for frequency selective scheduling and </a:t>
            </a:r>
            <a:r>
              <a:rPr lang="en-US" altLang="ko-KR" dirty="0" err="1"/>
              <a:t>subband</a:t>
            </a:r>
            <a:r>
              <a:rPr lang="en-US" altLang="ko-KR" dirty="0"/>
              <a:t> </a:t>
            </a:r>
            <a:r>
              <a:rPr lang="en-US" altLang="ko-KR" dirty="0" err="1"/>
              <a:t>precoding</a:t>
            </a:r>
            <a:r>
              <a:rPr lang="en-US" altLang="ko-KR" dirty="0"/>
              <a:t> at least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Example</a:t>
            </a:r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524000"/>
            <a:ext cx="66008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16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13666</TotalTime>
  <Words>229</Words>
  <Application>Microsoft Office PowerPoint</Application>
  <PresentationFormat>화면 슬라이드 쇼(4:3)</PresentationFormat>
  <Paragraphs>24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frequency granularity for CSI reporting in NR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345</cp:revision>
  <dcterms:created xsi:type="dcterms:W3CDTF">2016-03-24T01:14:08Z</dcterms:created>
  <dcterms:modified xsi:type="dcterms:W3CDTF">2016-11-15T05:11:06Z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