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periodic and semi-persistent CSI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NTT DOCOMO, Ericsson, LGE 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7.1.3.3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R1-16</a:t>
            </a:r>
            <a:r>
              <a:rPr lang="en-US" altLang="ko-KR" sz="2400" smtClean="0">
                <a:solidFill>
                  <a:prstClr val="black"/>
                </a:solidFill>
                <a:ea typeface="Gulim" pitchFamily="34" charset="-127"/>
              </a:rPr>
              <a:t>13171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RAN1#86bis 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6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altLang="ko-KR" sz="2400" dirty="0"/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180" y="1347776"/>
            <a:ext cx="6123147" cy="512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NR, support </a:t>
            </a:r>
            <a:r>
              <a:rPr lang="en-US" altLang="ko-KR" sz="2400" dirty="0" smtClean="0"/>
              <a:t>both </a:t>
            </a:r>
            <a:r>
              <a:rPr lang="en-US" altLang="ko-KR" sz="2400" dirty="0" smtClean="0"/>
              <a:t>periodic and semi-persistent CSI reporting with at least the following configuration:</a:t>
            </a:r>
          </a:p>
          <a:p>
            <a:pPr lvl="1"/>
            <a:r>
              <a:rPr lang="en-US" altLang="ko-KR" sz="2000" dirty="0" smtClean="0"/>
              <a:t>Reporting periodicity and timing offset</a:t>
            </a:r>
          </a:p>
          <a:p>
            <a:pPr lvl="1"/>
            <a:r>
              <a:rPr lang="en-US" altLang="ko-KR" sz="2000" dirty="0" smtClean="0"/>
              <a:t>FFS </a:t>
            </a:r>
            <a:r>
              <a:rPr lang="en-US" altLang="ko-KR" sz="2000" dirty="0"/>
              <a:t>on detailed signaling</a:t>
            </a:r>
            <a:endParaRPr lang="en-US" altLang="ko-KR" sz="20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37726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</TotalTime>
  <Words>69</Words>
  <Application>Microsoft Office PowerPoint</Application>
  <PresentationFormat>화면 슬라이드 쇼(4:3)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periodic and semi-persistent CSI reporting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14</cp:revision>
  <dcterms:created xsi:type="dcterms:W3CDTF">2016-11-10T10:16:49Z</dcterms:created>
  <dcterms:modified xsi:type="dcterms:W3CDTF">2016-11-15T00:58:25Z</dcterms:modified>
</cp:coreProperties>
</file>