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87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R1-1613159</a:t>
            </a:r>
            <a:r>
              <a:rPr lang="en-US" sz="2400" b="1" dirty="0" smtClean="0"/>
              <a:t> </a:t>
            </a:r>
            <a:r>
              <a:rPr lang="en-US" sz="2400" b="1" dirty="0" smtClean="0"/>
              <a:t>Reno, 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18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Nov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7.1.3.1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DL MIMO transmission schemes for data transmission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Nokia, ASB, NTT DOCOMO, Ericsson, </a:t>
            </a:r>
            <a:r>
              <a:rPr lang="en-US" sz="2800" dirty="0" smtClean="0"/>
              <a:t>MTK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1624" y="1417639"/>
            <a:ext cx="8235176" cy="4602162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 smtClean="0"/>
              <a:t>Support downlink transmission scheme(s) achieving diversity gain at least for some control information transmission</a:t>
            </a:r>
            <a:endParaRPr lang="zh-CN" altLang="zh-CN" sz="2000" dirty="0" smtClean="0"/>
          </a:p>
          <a:p>
            <a:pPr lvl="1"/>
            <a:r>
              <a:rPr lang="en-US" altLang="zh-CN" sz="1800" dirty="0" smtClean="0"/>
              <a:t>Exact scheme is for further study.</a:t>
            </a:r>
            <a:endParaRPr lang="zh-CN" altLang="zh-CN" sz="1800" dirty="0" smtClean="0"/>
          </a:p>
          <a:p>
            <a:pPr lvl="1"/>
            <a:r>
              <a:rPr lang="en-US" altLang="zh-CN" sz="1800" dirty="0" smtClean="0"/>
              <a:t>Specification support for such transmission schemes, i.e., the scheme(s) may or may not be implemented in spec-transparent manner</a:t>
            </a:r>
            <a:endParaRPr lang="zh-CN" altLang="zh-CN" sz="1800" dirty="0" smtClean="0"/>
          </a:p>
          <a:p>
            <a:pPr lvl="1"/>
            <a:r>
              <a:rPr lang="en-US" altLang="zh-CN" sz="1800" dirty="0" smtClean="0"/>
              <a:t>Note: The data/control channel transmission is at least based on DM-RS for demodulation.</a:t>
            </a:r>
            <a:endParaRPr lang="zh-CN" altLang="zh-CN" sz="1800" dirty="0" smtClean="0"/>
          </a:p>
          <a:p>
            <a:pPr lvl="0"/>
            <a:r>
              <a:rPr lang="en-US" altLang="zh-CN" sz="2000" dirty="0" smtClean="0"/>
              <a:t>DL and UL transmission techniques should be studied to provide robustness against imperfect CSI and mobility</a:t>
            </a:r>
            <a:endParaRPr lang="zh-CN" altLang="zh-CN" sz="2000" dirty="0" smtClean="0"/>
          </a:p>
          <a:p>
            <a:pPr lvl="1"/>
            <a:r>
              <a:rPr lang="en-US" altLang="zh-CN" sz="1800" dirty="0" smtClean="0"/>
              <a:t>e.g.) The techniques using a subset of beams/</a:t>
            </a:r>
            <a:r>
              <a:rPr lang="en-US" altLang="zh-CN" sz="1800" dirty="0" err="1" smtClean="0"/>
              <a:t>precoders</a:t>
            </a:r>
            <a:r>
              <a:rPr lang="en-US" altLang="zh-CN" sz="1800" dirty="0" smtClean="0"/>
              <a:t> may include beam cycling, beam broadening, etc.</a:t>
            </a:r>
          </a:p>
          <a:p>
            <a:pPr lvl="1"/>
            <a:r>
              <a:rPr lang="en-US" altLang="zh-CN" sz="1800" dirty="0" smtClean="0"/>
              <a:t>e.g.) In case of DL and FDD, this technical scope may include semi-open-loop MIMO technique being discussed in LTE </a:t>
            </a:r>
            <a:r>
              <a:rPr lang="en-US" altLang="zh-CN" sz="1800" dirty="0" err="1" smtClean="0"/>
              <a:t>eFD</a:t>
            </a:r>
            <a:r>
              <a:rPr lang="en-US" altLang="zh-CN" sz="1800" dirty="0" smtClean="0"/>
              <a:t>-MIMO.</a:t>
            </a:r>
            <a:endParaRPr lang="en-US" altLang="zh-CN" sz="36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Support at least the following DMRS based DL MIMO transmissions for data in NR,</a:t>
            </a:r>
          </a:p>
          <a:p>
            <a:pPr lvl="1"/>
            <a:r>
              <a:rPr lang="en-US" altLang="zh-CN" sz="2400" dirty="0" smtClean="0"/>
              <a:t>Scheme 1: transmission where data and DMRS are transmitted with the same </a:t>
            </a:r>
            <a:r>
              <a:rPr lang="en-US" altLang="zh-CN" sz="2400" dirty="0" err="1" smtClean="0"/>
              <a:t>precoding</a:t>
            </a:r>
            <a:r>
              <a:rPr lang="en-US" altLang="zh-CN" sz="2400" dirty="0" smtClean="0"/>
              <a:t> matrix</a:t>
            </a:r>
          </a:p>
          <a:p>
            <a:pPr lvl="2"/>
            <a:r>
              <a:rPr lang="en-US" altLang="zh-CN" sz="2000" dirty="0" smtClean="0"/>
              <a:t>Demodulation of data at the UE does not require knowledge of the </a:t>
            </a:r>
            <a:r>
              <a:rPr lang="en-US" altLang="zh-CN" sz="2000" dirty="0" err="1" smtClean="0"/>
              <a:t>precoding</a:t>
            </a:r>
            <a:r>
              <a:rPr lang="en-US" altLang="zh-CN" sz="2000" dirty="0" smtClean="0"/>
              <a:t> matrix used at the transmitter</a:t>
            </a:r>
          </a:p>
          <a:p>
            <a:pPr lvl="2"/>
            <a:r>
              <a:rPr lang="en-US" altLang="zh-CN" sz="2000" dirty="0" smtClean="0"/>
              <a:t>Note: spatial multiplexing and rank-1 are included</a:t>
            </a:r>
          </a:p>
          <a:p>
            <a:pPr lvl="1"/>
            <a:r>
              <a:rPr lang="en-US" altLang="zh-CN" sz="2400" dirty="0"/>
              <a:t>Scheme </a:t>
            </a:r>
            <a:r>
              <a:rPr lang="en-US" altLang="zh-CN" sz="2400" dirty="0" smtClean="0"/>
              <a:t>2: </a:t>
            </a:r>
            <a:r>
              <a:rPr lang="en-US" altLang="zh-CN" sz="2400" dirty="0"/>
              <a:t>Transmit diversity</a:t>
            </a:r>
          </a:p>
          <a:p>
            <a:pPr lvl="2"/>
            <a:r>
              <a:rPr lang="en-US" altLang="zh-CN" sz="2200" dirty="0"/>
              <a:t>Demodulation of data at the UE requires knowledge of the relation between DMRS ports and data layers</a:t>
            </a:r>
          </a:p>
          <a:p>
            <a:pPr lvl="2"/>
            <a:r>
              <a:rPr lang="en-US" altLang="zh-CN" sz="2200" dirty="0"/>
              <a:t>SFBC is at least supported</a:t>
            </a:r>
          </a:p>
          <a:p>
            <a:pPr lvl="1"/>
            <a:r>
              <a:rPr lang="en-US" altLang="zh-CN" sz="2400" dirty="0" smtClean="0"/>
              <a:t>Scheme 3: Spatial multiplexing where </a:t>
            </a:r>
            <a:r>
              <a:rPr lang="en-US" altLang="zh-CN" sz="2400" dirty="0"/>
              <a:t>data and DMRS are </a:t>
            </a:r>
            <a:r>
              <a:rPr lang="en-US" altLang="zh-CN" sz="2400" dirty="0" smtClean="0"/>
              <a:t>not restricted to be transmitted with </a:t>
            </a:r>
            <a:r>
              <a:rPr lang="en-US" altLang="zh-CN" sz="2400" dirty="0"/>
              <a:t>the </a:t>
            </a:r>
            <a:r>
              <a:rPr lang="en-US" altLang="zh-CN" sz="2400" dirty="0" smtClean="0"/>
              <a:t>same </a:t>
            </a:r>
            <a:r>
              <a:rPr lang="en-US" altLang="zh-CN" sz="2400" dirty="0" err="1"/>
              <a:t>precoding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matrix</a:t>
            </a:r>
          </a:p>
          <a:p>
            <a:pPr lvl="2"/>
            <a:r>
              <a:rPr lang="en-US" altLang="zh-CN" sz="1800" dirty="0" smtClean="0"/>
              <a:t>Demodulation of data at the UE requires knowledge of the relation between DMRS ports and data layers</a:t>
            </a:r>
          </a:p>
          <a:p>
            <a:pPr lvl="2"/>
            <a:r>
              <a:rPr lang="en-US" altLang="zh-CN" sz="1800" dirty="0" smtClean="0"/>
              <a:t>E.g., Large </a:t>
            </a:r>
            <a:r>
              <a:rPr lang="en-US" altLang="zh-CN" sz="1800" dirty="0"/>
              <a:t>delay CDD, Layer </a:t>
            </a:r>
            <a:r>
              <a:rPr lang="en-US" altLang="zh-CN" sz="1800" dirty="0" smtClean="0"/>
              <a:t>shifting</a:t>
            </a:r>
          </a:p>
          <a:p>
            <a:pPr lvl="2"/>
            <a:r>
              <a:rPr lang="en-US" altLang="zh-CN" sz="1600" dirty="0"/>
              <a:t>Note: DMRS can be </a:t>
            </a:r>
            <a:r>
              <a:rPr lang="en-US" altLang="zh-CN" sz="1600" dirty="0" err="1"/>
              <a:t>precoded</a:t>
            </a:r>
            <a:r>
              <a:rPr lang="en-US" altLang="zh-CN" sz="1600" dirty="0"/>
              <a:t> or not </a:t>
            </a:r>
            <a:r>
              <a:rPr lang="en-US" altLang="zh-CN" sz="1600" dirty="0" err="1"/>
              <a:t>precoded</a:t>
            </a:r>
            <a:endParaRPr lang="en-US" altLang="zh-CN" sz="1600" dirty="0"/>
          </a:p>
          <a:p>
            <a:pPr lvl="2"/>
            <a:endParaRPr lang="en-US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353862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4709</TotalTime>
  <Words>285</Words>
  <Application>Microsoft Office PowerPoint</Application>
  <PresentationFormat>全屏显示(4:3)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맑은 고딕</vt:lpstr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zhangleiming</dc:creator>
  <cp:keywords>CTPClassification=CTP_PUBLIC:VisualMarkings=</cp:keywords>
  <cp:lastModifiedBy>Zhangleiming (Roger)</cp:lastModifiedBy>
  <cp:revision>491</cp:revision>
  <dcterms:created xsi:type="dcterms:W3CDTF">2016-03-24T01:14:08Z</dcterms:created>
  <dcterms:modified xsi:type="dcterms:W3CDTF">2016-11-15T00:42:07Z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(3)UiuwyeT10zml+xYLnOydeCPhildon2BTBkbC/gpYQuTRU6ZlSZOxOZMAADmDXBIna9sTzg/W
ixrOYY5r9MsBWMqnplL5TzAwk4wLj1w1aeM3V5jieB1Pyr81KjFrOa9s6ZU1mGyljlP2Quqb
q/zheEp0iziwRn4txC98t4dlMTlejEdSI5Jfg2iaaru6YYqKG3Yvk7LMKoJ3B0oUXscNCsbo
CgECqF4orEaoRp32Us</vt:lpwstr>
  </property>
  <property fmtid="{D5CDD505-2E9C-101B-9397-08002B2CF9AE}" pid="9" name="_2015_ms_pID_7253431">
    <vt:lpwstr>9m4Sv1ADjj4ybXsG4pZbbwzSDpgQpmcUIYOKAvETkSRU0vIRngE4S8
tOnR8Seel7/jd7vDU6Rhp5oeaP9xxZ5RvYI3EpUdzSbrIXlSzPIX8YDunTB03KX8rzh5DVNo
NNz9SMW0pCuG2OU435w9CObHMDV88l770Y7JNfPc8MQu7Gm67hfL0BBbWiBtTFDKc7K1OtMj
FP0j71ONnGY78NGYc41Ek/+39aVN2rsTUEfb</vt:lpwstr>
  </property>
  <property fmtid="{D5CDD505-2E9C-101B-9397-08002B2CF9AE}" pid="10" name="_2015_ms_pID_7253432">
    <vt:lpwstr>FRFvW4rzZWCB871c3bJOfvxPYLqpykaHGhBj
FV/CCFFi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1479055680</vt:lpwstr>
  </property>
</Properties>
</file>