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TSG-RAN WG1 #87			        	R1-1613109</a:t>
            </a:r>
          </a:p>
          <a:p>
            <a:r>
              <a:rPr lang="en-US" sz="2400" b="1" dirty="0"/>
              <a:t>Reno, USA, 14th – 18th November, </a:t>
            </a:r>
            <a:r>
              <a:rPr lang="en-US" sz="2400" b="1" dirty="0" smtClean="0"/>
              <a:t>2016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number of CW(s) for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6576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/>
              <a:t>Ericsson, Qualcomm, </a:t>
            </a:r>
            <a:r>
              <a:rPr lang="en-US" sz="2800" dirty="0" smtClean="0"/>
              <a:t>Panasonic</a:t>
            </a:r>
            <a:endParaRPr 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410200" y="1668214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14800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number of </a:t>
            </a:r>
            <a:r>
              <a:rPr lang="en-US" sz="2000" dirty="0" err="1" smtClean="0"/>
              <a:t>codeword</a:t>
            </a:r>
            <a:r>
              <a:rPr lang="en-US" sz="2000" dirty="0" smtClean="0"/>
              <a:t>(s) per one scheduled physical data channel in NR</a:t>
            </a:r>
          </a:p>
          <a:p>
            <a:pPr lvl="1"/>
            <a:r>
              <a:rPr lang="en-US" sz="2000" dirty="0" smtClean="0"/>
              <a:t>For 1-2 MIMO layers - 1 </a:t>
            </a:r>
            <a:r>
              <a:rPr lang="en-US" sz="2000" dirty="0" err="1" smtClean="0"/>
              <a:t>codeword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For 3-8 MIMO layers FFS between </a:t>
            </a:r>
          </a:p>
          <a:p>
            <a:pPr lvl="2"/>
            <a:r>
              <a:rPr lang="en-US" sz="2000" dirty="0" smtClean="0"/>
              <a:t>Alt 1: 1 </a:t>
            </a:r>
            <a:r>
              <a:rPr lang="en-US" sz="2000" dirty="0" err="1" smtClean="0"/>
              <a:t>codeword</a:t>
            </a:r>
            <a:endParaRPr lang="en-US" sz="2000" dirty="0" smtClean="0"/>
          </a:p>
          <a:p>
            <a:pPr lvl="2"/>
            <a:r>
              <a:rPr lang="en-US" sz="2000" dirty="0" smtClean="0"/>
              <a:t>Alt 2: 2 </a:t>
            </a:r>
            <a:r>
              <a:rPr lang="en-US" sz="2000" dirty="0" err="1" smtClean="0"/>
              <a:t>codewords</a:t>
            </a:r>
            <a:endParaRPr lang="en-US" sz="2000" dirty="0" smtClean="0"/>
          </a:p>
          <a:p>
            <a:pPr lvl="1"/>
            <a:r>
              <a:rPr lang="en-US" sz="2000" dirty="0" smtClean="0"/>
              <a:t>Study the above alternatives taking into account performance of NC-JT transmission from two or more beams/TRPs, overhead in DCI/UCI (ACK/NACK, CQI)</a:t>
            </a:r>
          </a:p>
          <a:p>
            <a:pPr lvl="1"/>
            <a:r>
              <a:rPr lang="en-US" sz="2000" dirty="0" smtClean="0"/>
              <a:t>Study support of overhead reduction schemes such indication for the maximum number of MIMO layers from TRP, ACK/NACK spatial bundling, etc.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Study possible use of different modulations in single </a:t>
            </a:r>
            <a:r>
              <a:rPr lang="en-US" sz="2000" dirty="0" err="1" smtClean="0">
                <a:solidFill>
                  <a:srgbClr val="FF0000"/>
                </a:solidFill>
              </a:rPr>
              <a:t>codeword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10154</TotalTime>
  <Words>119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Davydov, Alexei</dc:creator>
  <cp:keywords>CTPClassification=CTP_PUBLIC:VisualMarkings=</cp:keywords>
  <cp:lastModifiedBy>Intel</cp:lastModifiedBy>
  <cp:revision>482</cp:revision>
  <dcterms:created xsi:type="dcterms:W3CDTF">2016-03-24T01:14:08Z</dcterms:created>
  <dcterms:modified xsi:type="dcterms:W3CDTF">2016-11-16T03:14:00Z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b91946d8-aad1-4e60-a5d7-fa44591b3faa</vt:lpwstr>
  </property>
  <property fmtid="{D5CDD505-2E9C-101B-9397-08002B2CF9AE}" pid="3" name="CTP_TimeStamp">
    <vt:lpwstr>2016-11-16 03:13:59Z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