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13" autoAdjust="0"/>
  </p:normalViewPr>
  <p:slideViewPr>
    <p:cSldViewPr>
      <p:cViewPr varScale="1">
        <p:scale>
          <a:sx n="97" d="100"/>
          <a:sy n="97" d="100"/>
        </p:scale>
        <p:origin x="-1008" y="-8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the terminology of NR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Panasonic</a:t>
            </a:r>
            <a:r>
              <a:rPr lang="en-US" altLang="zh-CN" dirty="0" smtClean="0"/>
              <a:t>, </a:t>
            </a:r>
            <a:r>
              <a:rPr lang="en-US" altLang="zh-CN" dirty="0" smtClean="0"/>
              <a:t>Fujitsu, CATT, OPPO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9644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US" altLang="ko-KR" sz="1600" b="1" dirty="0"/>
              <a:t>3GPP TSG RAN WG1 Meeting #</a:t>
            </a:r>
            <a:r>
              <a:rPr lang="en-US" altLang="ko-KR" sz="1600" b="1" dirty="0" smtClean="0"/>
              <a:t>87</a:t>
            </a:r>
            <a:r>
              <a:rPr lang="en-US" altLang="ko-KR" sz="1600" b="1" dirty="0"/>
              <a:t>	</a:t>
            </a:r>
            <a:r>
              <a:rPr lang="en-US" altLang="ko-KR" sz="1600" b="1" dirty="0" smtClean="0"/>
              <a:t>                                                                                     R1-</a:t>
            </a:r>
            <a:r>
              <a:rPr lang="en-GB" altLang="ko-KR" sz="1600" b="1" dirty="0" smtClean="0"/>
              <a:t>1613099</a:t>
            </a:r>
            <a:endParaRPr lang="ko-KR" altLang="ko-KR" sz="1600" b="1" dirty="0"/>
          </a:p>
          <a:p>
            <a:r>
              <a:rPr lang="en-GB" altLang="ko-KR" sz="1600" b="1" dirty="0" smtClean="0"/>
              <a:t>Reno, USA, 14th </a:t>
            </a:r>
            <a:r>
              <a:rPr lang="en-GB" altLang="ko-KR" sz="1600" b="1" dirty="0"/>
              <a:t>- </a:t>
            </a:r>
            <a:r>
              <a:rPr lang="en-GB" altLang="ko-KR" sz="1600" b="1" dirty="0" smtClean="0"/>
              <a:t>18th November 2016</a:t>
            </a:r>
            <a:endParaRPr lang="en-US" altLang="zh-CN" sz="1600" b="1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7.1.1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To </a:t>
            </a:r>
            <a:r>
              <a:rPr lang="en-US" sz="2000" dirty="0"/>
              <a:t>replace "mini-slot" by "subslot".</a:t>
            </a:r>
            <a:endParaRPr lang="en-GB" sz="2000" dirty="0"/>
          </a:p>
          <a:p>
            <a:pPr lvl="1"/>
            <a:r>
              <a:rPr lang="en-US" sz="1800" dirty="0" smtClean="0"/>
              <a:t>For </a:t>
            </a:r>
            <a:r>
              <a:rPr lang="en-US" sz="1800" dirty="0"/>
              <a:t>the time being, both terms can be used</a:t>
            </a:r>
            <a:r>
              <a:rPr lang="en-US" sz="1800" dirty="0" smtClean="0"/>
              <a:t>.</a:t>
            </a:r>
          </a:p>
          <a:p>
            <a:pPr lvl="1"/>
            <a:r>
              <a:rPr lang="en-US" sz="1800" dirty="0" smtClean="0"/>
              <a:t>Need to be clarified whether "minimum scheduling unit" means minimum periodicity of control and/or minimum duration of data allocation.</a:t>
            </a:r>
            <a:endParaRPr lang="en-GB" sz="1800" dirty="0"/>
          </a:p>
          <a:p>
            <a:r>
              <a:rPr lang="en-US" sz="2000" dirty="0" smtClean="0"/>
              <a:t>Resource </a:t>
            </a:r>
            <a:r>
              <a:rPr lang="en-US" sz="2000" dirty="0"/>
              <a:t>defined by one subcarrier and one symbol is called as resource element (RE).</a:t>
            </a:r>
            <a:endParaRPr lang="en-GB" sz="2000" dirty="0"/>
          </a:p>
          <a:p>
            <a:pPr lvl="1"/>
            <a:r>
              <a:rPr lang="en-US" sz="1800" dirty="0" smtClean="0"/>
              <a:t>"</a:t>
            </a:r>
            <a:r>
              <a:rPr lang="en-US" sz="1800" dirty="0"/>
              <a:t>RE" should be always capitalized expression.</a:t>
            </a:r>
            <a:endParaRPr lang="en-GB" sz="1800" dirty="0"/>
          </a:p>
          <a:p>
            <a:r>
              <a:rPr lang="en-US" sz="2000" dirty="0" smtClean="0"/>
              <a:t>RAN1 </a:t>
            </a:r>
            <a:r>
              <a:rPr lang="en-US" sz="2000" dirty="0"/>
              <a:t>assumes frame length is 10 msec. To be confirmed by RAN2.</a:t>
            </a:r>
            <a:endParaRPr lang="en-GB" sz="2000" dirty="0"/>
          </a:p>
          <a:p>
            <a:r>
              <a:rPr lang="en-US" sz="2000" dirty="0" smtClean="0"/>
              <a:t>The </a:t>
            </a:r>
            <a:r>
              <a:rPr lang="en-US" sz="2000" dirty="0"/>
              <a:t>need of the term PRB or RB can be discussed in future. If it is used, it is two dimensions of time and frequency.</a:t>
            </a:r>
            <a:endParaRPr lang="en-GB" sz="2000" dirty="0"/>
          </a:p>
          <a:p>
            <a:r>
              <a:rPr lang="en-US" sz="2000" dirty="0" smtClean="0"/>
              <a:t>To </a:t>
            </a:r>
            <a:r>
              <a:rPr lang="en-US" sz="2000" dirty="0"/>
              <a:t>discuss the terminology corresponding to 12 subcarrier of the frequency domain only.</a:t>
            </a:r>
            <a:endParaRPr lang="en-GB" sz="2000" dirty="0"/>
          </a:p>
          <a:p>
            <a:pPr lvl="1"/>
            <a:r>
              <a:rPr lang="en-US" sz="1800" dirty="0" smtClean="0"/>
              <a:t>subcarrier </a:t>
            </a:r>
            <a:r>
              <a:rPr lang="en-US" sz="1800" dirty="0"/>
              <a:t>group</a:t>
            </a:r>
            <a:endParaRPr lang="en-GB" sz="1800" dirty="0"/>
          </a:p>
          <a:p>
            <a:pPr lvl="1"/>
            <a:r>
              <a:rPr lang="en-US" sz="1800" dirty="0" smtClean="0"/>
              <a:t>subcarrier </a:t>
            </a:r>
            <a:r>
              <a:rPr lang="en-US" sz="1800" dirty="0"/>
              <a:t>set</a:t>
            </a:r>
            <a:endParaRPr lang="en-GB" sz="1800" dirty="0"/>
          </a:p>
          <a:p>
            <a:pPr lvl="1"/>
            <a:r>
              <a:rPr lang="en-US" sz="1800" dirty="0" smtClean="0"/>
              <a:t>subcarrier </a:t>
            </a:r>
            <a:r>
              <a:rPr lang="en-US" sz="1800" dirty="0"/>
              <a:t>unit</a:t>
            </a:r>
            <a:endParaRPr lang="en-GB" sz="1800" dirty="0"/>
          </a:p>
          <a:p>
            <a:endParaRPr lang="en-US" altLang="ko-KR" sz="2000" dirty="0" smtClean="0"/>
          </a:p>
          <a:p>
            <a:endParaRPr lang="en-US" altLang="ko-KR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1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7440</TotalTime>
  <Words>155</Words>
  <Application>Microsoft Office PowerPoint</Application>
  <PresentationFormat>画面に合わせる 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主题</vt:lpstr>
      <vt:lpstr>WF on the terminology of NR</vt:lpstr>
      <vt:lpstr>Proposal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Hidetoshi Suzuki 15</cp:lastModifiedBy>
  <cp:revision>498</cp:revision>
  <dcterms:created xsi:type="dcterms:W3CDTF">2015-02-09T15:32:33Z</dcterms:created>
  <dcterms:modified xsi:type="dcterms:W3CDTF">2016-11-14T17:13:45Z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