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9" r:id="rId2"/>
    <p:sldId id="257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9CE3D58-A793-4B02-8C56-CBE4A3680C1A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1B04F07-D526-4E19-A62F-AE4E355B11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DC922B-EA99-4BC3-96B5-D65EB235D277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F2EDA5-8B5C-4305-A50F-0F6F2DAEEA12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F3883-8578-4D3C-9A62-D570FDE99FA4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36DBF-8F63-4C67-AC4A-0A073DC653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465EF-7267-4023-A370-C38E928F04F6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90FE7-390D-4686-B38B-42E23D1F35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D7538-06C2-46C3-9846-F01E7AECFDE7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EFE1F-FDC6-4F4C-A1C1-9AF088F9D0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840ED-5818-4E50-B65C-41B35E18CABD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13890-B8AA-474C-BA01-1DFBDC23E8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F5F4D-1C5B-4CFF-9DB3-36EFAF94A0FD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18038-5B43-41CF-B39D-26184961B7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2D762-01BF-4A61-9FCD-A44E24843307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B5E8D-9941-414C-9CD2-754ABC5444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72B62-E791-410E-BEBA-A5E2E0C4EBA7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6B200-4777-40C6-957F-626B9B1424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7ED06-B1BE-40B0-86C1-D4C15E73FE39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AB05D-597D-477A-940B-D03204CC33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F9461-E594-4DDE-890A-DE394FEB20EE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D6891-9675-4221-B0C4-FBBD5800E8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3DED0-CA56-46D4-A4A0-3ABC4E88638A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1B5EC-BD05-4534-8A1A-EE81206E49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408A6-196F-446E-B236-889BE80616A4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D1F7C-08E8-43D9-A16C-B26E7A1570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96F5A22-47C3-45C0-B3FB-3E3EE2A53F11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727C1F6-1A99-46CD-94D2-696A9B6DA1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WF on NR channel coding selection</a:t>
            </a:r>
            <a:endParaRPr lang="zh-CN" altLang="en-US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71550" y="3886200"/>
            <a:ext cx="72009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 smtClean="0"/>
              <a:t>CMCC, CATR, OPPO,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,, </a:t>
            </a:r>
            <a:r>
              <a:rPr lang="en-US" altLang="zh-CN" dirty="0" err="1" smtClean="0"/>
              <a:t>AccelerComm</a:t>
            </a:r>
            <a:r>
              <a:rPr lang="en-US" altLang="zh-CN" dirty="0" smtClean="0"/>
              <a:t>,, 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, ZTE, ZTE Microelectronics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R1-1610982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5003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r>
              <a:rPr lang="en-US" altLang="zh-CN" dirty="0" smtClean="0">
                <a:latin typeface="+mj-lt"/>
              </a:rPr>
              <a:t>bis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Lisbon, Portugal, Oct. 10 – 14,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</a:t>
            </a:r>
            <a:r>
              <a:rPr lang="en-US" dirty="0" smtClean="0">
                <a:latin typeface="+mj-lt"/>
              </a:rPr>
              <a:t>3.1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Proposal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95425"/>
            <a:ext cx="8229600" cy="4741863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dirty="0" smtClean="0"/>
              <a:t>For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 DL data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dirty="0" smtClean="0"/>
              <a:t>LDPC is selected as the channel coding scheme for TBS at least larger than X bits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dirty="0" smtClean="0"/>
              <a:t>Turbo </a:t>
            </a:r>
            <a:r>
              <a:rPr lang="en-US" altLang="zh-CN" dirty="0" smtClean="0"/>
              <a:t>is selected as the channel coding scheme for TBS smaller than X bits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dirty="0" smtClean="0"/>
              <a:t>For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 UL data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dirty="0" smtClean="0"/>
              <a:t>LDPC is selected as the channel coding scheme for TBS at least larger than Y bits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dirty="0" smtClean="0"/>
              <a:t>Polar </a:t>
            </a:r>
            <a:r>
              <a:rPr lang="en-US" altLang="zh-CN" dirty="0" smtClean="0"/>
              <a:t>is selected as the channel coding scheme for TBS smaller than Y bits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dirty="0" smtClean="0"/>
              <a:t>For DL control, polar is selected as the channel coding scheme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126</Words>
  <Application>Microsoft Office PowerPoint</Application>
  <PresentationFormat>全屏显示(4:3)</PresentationFormat>
  <Paragraphs>16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NR channel coding selection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channel coding selection</dc:title>
  <dc:creator>cmri</dc:creator>
  <cp:lastModifiedBy>TONG, Hui</cp:lastModifiedBy>
  <cp:revision>16</cp:revision>
  <dcterms:created xsi:type="dcterms:W3CDTF">2016-10-11T08:30:52Z</dcterms:created>
  <dcterms:modified xsi:type="dcterms:W3CDTF">2016-10-13T18:42:32Z</dcterms:modified>
</cp:coreProperties>
</file>