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0" r:id="rId3"/>
    <p:sldId id="28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34" y="4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09800"/>
            <a:ext cx="7772400" cy="1470025"/>
          </a:xfrm>
        </p:spPr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MIMO transmission techniques in NR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92500" lnSpcReduction="100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LG Electronics, </a:t>
            </a:r>
            <a:r>
              <a:rPr lang="en-US" altLang="ja-JP" dirty="0" smtClean="0">
                <a:solidFill>
                  <a:schemeClr val="tx1"/>
                </a:solidFill>
              </a:rPr>
              <a:t>Qualcomm, KT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R1-1610967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50038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r>
              <a:rPr lang="en-US" altLang="zh-CN" dirty="0" smtClean="0">
                <a:latin typeface="+mj-lt"/>
              </a:rPr>
              <a:t>bis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dirty="0" smtClean="0">
                <a:latin typeface="+mj-lt"/>
              </a:rPr>
              <a:t>Lisbon, Portugal, Oct. 10 – 14,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</a:t>
            </a:r>
            <a:r>
              <a:rPr lang="en-US" dirty="0" smtClean="0">
                <a:latin typeface="+mj-lt"/>
              </a:rPr>
              <a:t>4.2.</a:t>
            </a:r>
            <a:endParaRPr lang="en-US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RAN1 #86 has the following agreement:</a:t>
            </a:r>
          </a:p>
          <a:p>
            <a:pPr lvl="1"/>
            <a:r>
              <a:rPr lang="en-US" altLang="ko-KR" dirty="0" smtClean="0"/>
              <a:t>Study </a:t>
            </a:r>
            <a:r>
              <a:rPr lang="en-US" altLang="ko-KR" dirty="0"/>
              <a:t>at least the following techniques under the consideration of UE movement, rotation and/or channel/beam blockage including</a:t>
            </a:r>
            <a:endParaRPr lang="ko-KR" altLang="ko-KR"/>
          </a:p>
          <a:p>
            <a:pPr lvl="2"/>
            <a:r>
              <a:rPr lang="en-US" altLang="ko-KR" dirty="0"/>
              <a:t>Beam management of UE/TRP </a:t>
            </a:r>
            <a:r>
              <a:rPr lang="en-US" altLang="ko-KR" dirty="0" err="1"/>
              <a:t>Tx</a:t>
            </a:r>
            <a:r>
              <a:rPr lang="en-US" altLang="ko-KR" dirty="0"/>
              <a:t>/Rx beams</a:t>
            </a:r>
            <a:endParaRPr lang="ko-KR" altLang="ko-KR"/>
          </a:p>
          <a:p>
            <a:pPr lvl="2"/>
            <a:r>
              <a:rPr lang="en-US" altLang="ko-KR" dirty="0"/>
              <a:t>Transmission/reception techniques to provide more robustness (e.g. semi-OL MIMO transmission, beam cycling, beam broadening)</a:t>
            </a:r>
            <a:endParaRPr lang="ko-KR" altLang="ko-KR"/>
          </a:p>
        </p:txBody>
      </p:sp>
    </p:spTree>
    <p:extLst>
      <p:ext uri="{BB962C8B-B14F-4D97-AF65-F5344CB8AC3E}">
        <p14:creationId xmlns:p14="http://schemas.microsoft.com/office/powerpoint/2010/main" val="4936773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DL and UL transmission techniques using a subset of beams/</a:t>
            </a:r>
            <a:r>
              <a:rPr lang="en-US" altLang="ko-KR" sz="2800" dirty="0" err="1" smtClean="0"/>
              <a:t>precoders</a:t>
            </a:r>
            <a:r>
              <a:rPr lang="en-US" altLang="ko-KR" sz="2800" dirty="0" smtClean="0"/>
              <a:t> </a:t>
            </a:r>
            <a:r>
              <a:rPr lang="en-US" altLang="ko-KR" sz="2800" dirty="0"/>
              <a:t>at the </a:t>
            </a:r>
            <a:r>
              <a:rPr lang="en-US" altLang="ko-KR" sz="2800" dirty="0" smtClean="0"/>
              <a:t>transmitter should be studied </a:t>
            </a:r>
          </a:p>
          <a:p>
            <a:pPr lvl="1"/>
            <a:r>
              <a:rPr lang="en-US" altLang="ko-KR" sz="2400" dirty="0" smtClean="0"/>
              <a:t>e.g.) The techniques using a subset of beams/</a:t>
            </a:r>
            <a:r>
              <a:rPr lang="en-US" altLang="ko-KR" sz="2400" dirty="0" err="1" smtClean="0"/>
              <a:t>precoders</a:t>
            </a:r>
            <a:r>
              <a:rPr lang="en-US" altLang="ko-KR" sz="2400" dirty="0" smtClean="0"/>
              <a:t> </a:t>
            </a:r>
            <a:r>
              <a:rPr lang="en-US" altLang="ko-KR" sz="2400" dirty="0" smtClean="0"/>
              <a:t>may </a:t>
            </a:r>
            <a:r>
              <a:rPr lang="en-US" altLang="ko-KR" sz="2400" dirty="0" smtClean="0"/>
              <a:t>include </a:t>
            </a:r>
            <a:r>
              <a:rPr lang="en-US" altLang="ko-KR" sz="2400" dirty="0" smtClean="0"/>
              <a:t>beam cycling, beam broadening, etc.</a:t>
            </a:r>
          </a:p>
          <a:p>
            <a:pPr lvl="1"/>
            <a:r>
              <a:rPr lang="en-US" altLang="ko-KR" sz="2400" dirty="0" smtClean="0"/>
              <a:t>e.g.) </a:t>
            </a:r>
            <a:r>
              <a:rPr lang="en-US" altLang="ko-KR" sz="2400" dirty="0"/>
              <a:t>In case of DL and FDD, this technical scope may include semi-open-loop MIMO technique being discussed in LTE </a:t>
            </a:r>
            <a:r>
              <a:rPr lang="en-US" altLang="ko-KR" sz="2400" dirty="0" err="1"/>
              <a:t>eFD</a:t>
            </a:r>
            <a:r>
              <a:rPr lang="en-US" altLang="ko-KR" sz="2400" dirty="0"/>
              <a:t>-MIMO. </a:t>
            </a: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40195935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12948</TotalTime>
  <Words>146</Words>
  <Application>Microsoft Office PowerPoint</Application>
  <PresentationFormat>화면 슬라이드 쇼(4:3)</PresentationFormat>
  <Paragraphs>15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WF on MIMO transmission techniques in NR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안민기/선임연구원/차세대표준(연)ACS팀(minki.ahn@lge.com)</cp:lastModifiedBy>
  <cp:revision>309</cp:revision>
  <dcterms:created xsi:type="dcterms:W3CDTF">2016-03-24T01:14:08Z</dcterms:created>
  <dcterms:modified xsi:type="dcterms:W3CDTF">2016-10-13T11:59:23Z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