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PRS-Based RSRP/RSRQ </a:t>
            </a:r>
            <a:r>
              <a:rPr lang="en-US" dirty="0" smtClean="0"/>
              <a:t>Measurement and Reporting for PRS-Based Beacon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R1-1610928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53922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dirty="0" smtClean="0"/>
              <a:t>In RAN1#86 meeting, it has been agreed that</a:t>
            </a:r>
          </a:p>
          <a:p>
            <a:pPr lvl="1" hangingPunct="0"/>
            <a:r>
              <a:rPr lang="en-GB" sz="2000" dirty="0" smtClean="0"/>
              <a:t>Additional PRS configurations for PRS-based TBS</a:t>
            </a:r>
            <a:endParaRPr lang="en-US" sz="2000" dirty="0" smtClean="0"/>
          </a:p>
          <a:p>
            <a:pPr lvl="1" hangingPunct="0"/>
            <a:r>
              <a:rPr lang="en-GB" sz="2000" dirty="0" smtClean="0"/>
              <a:t>PRS-only TBS Transmission Points (</a:t>
            </a:r>
            <a:r>
              <a:rPr lang="en-GB" sz="2000" dirty="0" err="1" smtClean="0"/>
              <a:t>TPs</a:t>
            </a:r>
            <a:r>
              <a:rPr lang="en-GB" sz="2000" dirty="0" smtClean="0"/>
              <a:t>):</a:t>
            </a:r>
            <a:endParaRPr lang="en-US" sz="2000" dirty="0" smtClean="0"/>
          </a:p>
          <a:p>
            <a:pPr lvl="2" hangingPunct="0"/>
            <a:r>
              <a:rPr lang="en-GB" dirty="0" smtClean="0"/>
              <a:t>For the purpose of RSTD measurements from a PRS-only TBS TP, a UE shall not assume any other signals or physical channels are present other than PRS.</a:t>
            </a:r>
            <a:endParaRPr lang="en-US" dirty="0" smtClean="0"/>
          </a:p>
          <a:p>
            <a:pPr lvl="2" hangingPunct="0"/>
            <a:r>
              <a:rPr lang="en-GB" dirty="0" smtClean="0"/>
              <a:t>Add an indicator in the OTDOA assistance data which indicates that assistance is provided for a PRS-only TBS TP.</a:t>
            </a:r>
          </a:p>
          <a:p>
            <a:pPr lvl="2" hangingPunc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GB" sz="2200" dirty="0" smtClean="0"/>
              <a:t>RSRP/RSRQ are the important parameters for positioning purpose, for example E-CID positioning as well as TP selection for OTDOA positioning. So it would be valuable to support RSRP/RSRQ reporting for PRS-based beacon. However RSRP/RSRQ are measured by CRS or CSI-RS downlink reference signals in the existing LTE network, but PRS-based beacon is only used for PRS transmission in order to reduce the beacon deployment cost. Therefore it is proposed to reuse PRS for RSRP/RSRQ measurement of the PRS-based beacon.</a:t>
            </a:r>
            <a:endParaRPr lang="en-US" sz="2200" dirty="0" smtClean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0717306" cy="5311588"/>
          </a:xfrm>
        </p:spPr>
        <p:txBody>
          <a:bodyPr>
            <a:normAutofit/>
          </a:bodyPr>
          <a:lstStyle/>
          <a:p>
            <a:pPr lvl="0"/>
            <a:r>
              <a:rPr lang="en-GB" altLang="zh-CN" sz="2000" dirty="0" smtClean="0"/>
              <a:t>Support PRS-based RSRP/RSRQ measurement and reporting</a:t>
            </a:r>
          </a:p>
          <a:p>
            <a:pPr lvl="1"/>
            <a:r>
              <a:rPr lang="en-GB" altLang="zh-CN" sz="2000" dirty="0" smtClean="0"/>
              <a:t>Interface/protocol</a:t>
            </a:r>
          </a:p>
          <a:p>
            <a:pPr lvl="2"/>
            <a:r>
              <a:rPr lang="en-GB" altLang="zh-CN" sz="1600" dirty="0" smtClean="0"/>
              <a:t>Alt. 1: PRS-based RSRP/RSRQ measurement configuration and reporting by RRC signalling</a:t>
            </a:r>
          </a:p>
          <a:p>
            <a:pPr lvl="2"/>
            <a:r>
              <a:rPr lang="en-GB" altLang="zh-CN" sz="1600" dirty="0" smtClean="0"/>
              <a:t>Alt. 2: PRS-based RSRP/RSRQ measurement configuration and reporting by LPP</a:t>
            </a:r>
          </a:p>
          <a:p>
            <a:pPr lvl="1"/>
            <a:r>
              <a:rPr lang="en-GB" altLang="zh-CN" sz="2000" dirty="0" smtClean="0"/>
              <a:t>Number of PRS-based beacons for RSRP/RSRQ measurement and reporting</a:t>
            </a:r>
          </a:p>
          <a:p>
            <a:pPr lvl="2"/>
            <a:r>
              <a:rPr lang="en-GB" altLang="zh-CN" sz="1600" dirty="0" smtClean="0"/>
              <a:t>Up to 9 PRS-based beacons per UE for RSRP/RSRQ</a:t>
            </a:r>
          </a:p>
          <a:p>
            <a:pPr lvl="1"/>
            <a:r>
              <a:rPr lang="en-GB" altLang="zh-CN" sz="2000" dirty="0" smtClean="0"/>
              <a:t>Value range</a:t>
            </a:r>
          </a:p>
          <a:p>
            <a:pPr lvl="2"/>
            <a:r>
              <a:rPr lang="en-GB" altLang="zh-CN" sz="1600" dirty="0" smtClean="0"/>
              <a:t>The value range of PRS-based RSRP: </a:t>
            </a:r>
            <a:r>
              <a:rPr lang="en-GB" sz="1600" dirty="0" smtClean="0"/>
              <a:t>INTEGER </a:t>
            </a:r>
            <a:r>
              <a:rPr lang="en-GB" altLang="zh-CN" sz="1600" dirty="0" smtClean="0"/>
              <a:t>(0…97) </a:t>
            </a:r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[Same as RSRP value range in LPP]</a:t>
            </a:r>
            <a:endParaRPr lang="en-GB" altLang="zh-CN" sz="1600" dirty="0" smtClean="0"/>
          </a:p>
          <a:p>
            <a:pPr lvl="2"/>
            <a:r>
              <a:rPr lang="en-GB" altLang="zh-CN" sz="1600" dirty="0" smtClean="0"/>
              <a:t>The value range of PRS-based RSRQ: INTEGER (0…34) </a:t>
            </a:r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[Same as RSRQ value range in LPP]</a:t>
            </a:r>
            <a:endParaRPr lang="en-US" altLang="zh-CN" sz="1600" dirty="0" smtClean="0"/>
          </a:p>
          <a:p>
            <a:pPr lvl="1"/>
            <a:r>
              <a:rPr lang="en-GB" altLang="zh-CN" sz="1600" dirty="0" smtClean="0"/>
              <a:t>Reporting Mode</a:t>
            </a:r>
          </a:p>
          <a:p>
            <a:pPr lvl="2"/>
            <a:r>
              <a:rPr lang="en-GB" altLang="zh-CN" sz="1600" dirty="0" smtClean="0"/>
              <a:t>Alt. 1: Periodic: </a:t>
            </a:r>
            <a:r>
              <a:rPr lang="en-GB" sz="1600" dirty="0" smtClean="0"/>
              <a:t>120ms, 240ms, 480ms, 640ms, 1024ms, 2048ms, 5120ms, 10240ms, 1min, 6min, 12min, 30min, 60min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[Same as E-CID measurement periodicity in LPP]</a:t>
            </a:r>
            <a:endParaRPr lang="en-GB" altLang="zh-CN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r>
              <a:rPr lang="en-GB" altLang="zh-CN" sz="1600" dirty="0" smtClean="0"/>
              <a:t>Alt. 2: </a:t>
            </a:r>
            <a:r>
              <a:rPr lang="en-GB" altLang="zh-CN" sz="1600" dirty="0" err="1" smtClean="0"/>
              <a:t>Aperiodic</a:t>
            </a:r>
            <a:endParaRPr lang="en-GB" altLang="zh-CN" sz="1600" dirty="0" smtClean="0"/>
          </a:p>
          <a:p>
            <a:pPr lvl="2"/>
            <a:r>
              <a:rPr lang="en-GB" altLang="zh-CN" sz="1600" dirty="0" smtClean="0"/>
              <a:t>Alt. 3: Event triggered, for example </a:t>
            </a:r>
            <a:r>
              <a:rPr lang="en-GB" sz="1600" dirty="0" smtClean="0"/>
              <a:t>PRS resource becomes better than absolute threshold</a:t>
            </a:r>
            <a:endParaRPr lang="en-GB" altLang="zh-CN" sz="1600" dirty="0" smtClean="0"/>
          </a:p>
          <a:p>
            <a:pPr lvl="2"/>
            <a:endParaRPr lang="en-US" altLang="zh-CN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347</Words>
  <Application>Microsoft Office PowerPoint</Application>
  <PresentationFormat>Custom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PRS-Based RSRP/RSRQ Measurement and Reporting for PRS-Based Beacon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PRS-Based RSRP/RSRQ measurement and reporting</dc:title>
  <cp:lastModifiedBy>Zhilan Xiong</cp:lastModifiedBy>
  <cp:revision>52</cp:revision>
  <dcterms:created xsi:type="dcterms:W3CDTF">2016-03-23T22:01:47Z</dcterms:created>
  <dcterms:modified xsi:type="dcterms:W3CDTF">2016-10-13T08:15:23Z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</Properties>
</file>