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5" r:id="rId3"/>
    <p:sldId id="277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00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5" d="100"/>
          <a:sy n="75" d="100"/>
        </p:scale>
        <p:origin x="-1236" y="66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400" b="1" dirty="0"/>
              <a:t>3GPP TSG RAN WG1 Meeting #</a:t>
            </a:r>
            <a:r>
              <a:rPr lang="en-GB" sz="2400" b="1" dirty="0" smtClean="0"/>
              <a:t>86bis</a:t>
            </a:r>
            <a:r>
              <a:rPr lang="en-GB" sz="2400" b="1" dirty="0"/>
              <a:t>	</a:t>
            </a:r>
            <a:r>
              <a:rPr lang="en-GB" sz="2400" b="1" dirty="0" smtClean="0"/>
              <a:t>		</a:t>
            </a:r>
            <a:r>
              <a:rPr lang="en-GB" sz="2400" b="1" dirty="0" smtClean="0">
                <a:solidFill>
                  <a:srgbClr val="000000"/>
                </a:solidFill>
              </a:rPr>
              <a:t>R1-1610895 </a:t>
            </a:r>
            <a:r>
              <a:rPr lang="en-US" sz="2400" b="1" dirty="0" smtClean="0"/>
              <a:t>Lisbon, Portugal, 10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</a:t>
            </a:r>
            <a:r>
              <a:rPr lang="en-US" sz="2400" b="1" dirty="0"/>
              <a:t>- </a:t>
            </a:r>
            <a:r>
              <a:rPr lang="en-US" sz="2400" b="1" dirty="0" smtClean="0"/>
              <a:t>14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Oct 2016</a:t>
            </a:r>
          </a:p>
          <a:p>
            <a:r>
              <a:rPr kumimoji="1" lang="en-US" altLang="ja-JP" sz="2400" b="1" dirty="0"/>
              <a:t>Agenda item: </a:t>
            </a:r>
            <a:r>
              <a:rPr kumimoji="1" lang="en-US" altLang="ja-JP" sz="2400" b="1" dirty="0" smtClean="0"/>
              <a:t>8.1.4.2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/>
              <a:t>WF on DL MIMO Transmission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</a:t>
            </a:r>
            <a:r>
              <a:rPr lang="en-US" sz="2800" smtClean="0"/>
              <a:t>, HiSilicon, </a:t>
            </a:r>
            <a:r>
              <a:rPr lang="en-US" sz="2800" dirty="0" smtClean="0"/>
              <a:t>CATT</a:t>
            </a:r>
            <a:r>
              <a:rPr lang="en-US" sz="2800" smtClean="0"/>
              <a:t>, …</a:t>
            </a:r>
            <a:endParaRPr lang="en-US" sz="28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8600" y="990600"/>
            <a:ext cx="8686800" cy="5257800"/>
          </a:xfrm>
        </p:spPr>
        <p:txBody>
          <a:bodyPr>
            <a:noAutofit/>
          </a:bodyPr>
          <a:lstStyle/>
          <a:p>
            <a:pPr algn="just"/>
            <a:r>
              <a:rPr lang="en-US" altLang="zh-CN" sz="2000" dirty="0" smtClean="0"/>
              <a:t>Strive to minimize the number of transmission modes while satisfy the requirements from different use cases in NR</a:t>
            </a:r>
          </a:p>
          <a:p>
            <a:pPr algn="just"/>
            <a:r>
              <a:rPr lang="en-US" altLang="zh-CN" sz="2000" dirty="0" smtClean="0"/>
              <a:t>Support  UE-specific DM-</a:t>
            </a:r>
            <a:r>
              <a:rPr lang="en-GB" altLang="zh-CN" sz="2000" dirty="0" smtClean="0"/>
              <a:t>RS (if supported) for transmit diversity of data channel</a:t>
            </a:r>
            <a:endParaRPr lang="en-US" altLang="zh-CN" sz="2000" dirty="0" smtClean="0"/>
          </a:p>
          <a:p>
            <a:pPr algn="just"/>
            <a:r>
              <a:rPr lang="en-US" altLang="zh-CN" sz="2000" dirty="0" smtClean="0"/>
              <a:t>Study DCI </a:t>
            </a:r>
            <a:r>
              <a:rPr lang="en-US" altLang="zh-CN" sz="2000" dirty="0" smtClean="0"/>
              <a:t>structures </a:t>
            </a:r>
            <a:r>
              <a:rPr lang="en-US" altLang="zh-CN" sz="2000" dirty="0" smtClean="0"/>
              <a:t>for supporting dynamic switching of transmission schemes</a:t>
            </a:r>
          </a:p>
          <a:p>
            <a:pPr lvl="1"/>
            <a:r>
              <a:rPr lang="en-US" altLang="zh-CN" sz="2000" dirty="0" smtClean="0"/>
              <a:t>e.g. </a:t>
            </a:r>
            <a:r>
              <a:rPr lang="en-US" altLang="zh-CN" sz="2000" dirty="0" smtClean="0"/>
              <a:t>one</a:t>
            </a:r>
            <a:r>
              <a:rPr lang="en-US" altLang="zh-CN" sz="2000" dirty="0" smtClean="0"/>
              <a:t>-level </a:t>
            </a:r>
            <a:r>
              <a:rPr lang="en-US" altLang="zh-CN" sz="2000" dirty="0" smtClean="0"/>
              <a:t>DCI structure </a:t>
            </a:r>
            <a:r>
              <a:rPr lang="en-US" altLang="zh-CN" sz="2000" dirty="0" smtClean="0"/>
              <a:t>(as in LTE)</a:t>
            </a:r>
            <a:endParaRPr lang="en-US" altLang="zh-CN" sz="2000" dirty="0" smtClean="0"/>
          </a:p>
          <a:p>
            <a:pPr lvl="1"/>
            <a:r>
              <a:rPr lang="en-US" altLang="zh-CN" sz="2000" dirty="0" smtClean="0"/>
              <a:t>e.g. </a:t>
            </a:r>
            <a:r>
              <a:rPr lang="en-US" altLang="zh-CN" sz="2000" dirty="0" smtClean="0"/>
              <a:t>two-level DCI structure (as shown by Fig</a:t>
            </a:r>
            <a:r>
              <a:rPr lang="en-US" altLang="zh-CN" sz="2000" dirty="0" smtClean="0"/>
              <a:t>. 1 in Appendix)</a:t>
            </a:r>
          </a:p>
          <a:p>
            <a:pPr lvl="2"/>
            <a:r>
              <a:rPr lang="en-US" altLang="zh-CN" sz="2000" dirty="0" smtClean="0"/>
              <a:t>Level-1: e.g. common signaling (including transmission scheme indication)</a:t>
            </a:r>
          </a:p>
          <a:p>
            <a:pPr lvl="2"/>
            <a:r>
              <a:rPr lang="en-US" altLang="zh-CN" sz="2000" dirty="0" smtClean="0"/>
              <a:t>Level-2: e.g. transmission scheme specific signaling</a:t>
            </a:r>
            <a:endParaRPr lang="zh-CN" altLang="zh-CN" sz="2000" dirty="0" smtClean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Appendix</a:t>
            </a:r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>
            <a:off x="1783779" y="509519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dirty="0" smtClean="0"/>
              <a:t>Fig. 1 Two-level DCI structure</a:t>
            </a:r>
            <a:endParaRPr lang="zh-CN" altLang="en-US" dirty="0"/>
          </a:p>
        </p:txBody>
      </p:sp>
      <p:sp>
        <p:nvSpPr>
          <p:cNvPr id="16" name="圆角矩形 15"/>
          <p:cNvSpPr/>
          <p:nvPr/>
        </p:nvSpPr>
        <p:spPr>
          <a:xfrm>
            <a:off x="1752600" y="3048000"/>
            <a:ext cx="1724892" cy="1191490"/>
          </a:xfrm>
          <a:prstGeom prst="round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</a:rPr>
              <a:t>Common signaling field of transmission schemes</a:t>
            </a:r>
            <a:endParaRPr lang="zh-CN" altLang="en-US" sz="1200" dirty="0">
              <a:solidFill>
                <a:srgbClr val="002060"/>
              </a:solidFill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5101939" y="2171517"/>
            <a:ext cx="1724892" cy="1191490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</a:rPr>
              <a:t>Signaling field for closed-loop spatial multiplexing scheme (including multi-TRP transmission)</a:t>
            </a:r>
            <a:endParaRPr lang="zh-CN" altLang="en-US" sz="1200" dirty="0">
              <a:solidFill>
                <a:srgbClr val="002060"/>
              </a:solidFill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101939" y="3918793"/>
            <a:ext cx="1724892" cy="1191490"/>
          </a:xfrm>
          <a:prstGeom prst="roundRect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</a:rPr>
              <a:t>Signaling field for transmit diversity scheme (including multi-TRP transmission)</a:t>
            </a:r>
            <a:endParaRPr lang="zh-CN" altLang="en-US" sz="1200" dirty="0">
              <a:solidFill>
                <a:srgbClr val="002060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6033658" y="3504393"/>
            <a:ext cx="0" cy="203364"/>
          </a:xfrm>
          <a:prstGeom prst="line">
            <a:avLst/>
          </a:prstGeom>
          <a:ln w="19050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>
            <a:stCxn id="16" idx="3"/>
            <a:endCxn id="17" idx="1"/>
          </p:cNvCxnSpPr>
          <p:nvPr/>
        </p:nvCxnSpPr>
        <p:spPr>
          <a:xfrm flipV="1">
            <a:off x="3477492" y="2767262"/>
            <a:ext cx="1624447" cy="87648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箭头连接符 20"/>
          <p:cNvCxnSpPr>
            <a:stCxn id="16" idx="3"/>
            <a:endCxn id="18" idx="1"/>
          </p:cNvCxnSpPr>
          <p:nvPr/>
        </p:nvCxnSpPr>
        <p:spPr>
          <a:xfrm>
            <a:off x="3477492" y="3643745"/>
            <a:ext cx="1624447" cy="870793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/>
          <p:cNvCxnSpPr>
            <a:stCxn id="16" idx="3"/>
          </p:cNvCxnSpPr>
          <p:nvPr/>
        </p:nvCxnSpPr>
        <p:spPr>
          <a:xfrm flipV="1">
            <a:off x="3477492" y="3638055"/>
            <a:ext cx="1929250" cy="5690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3253795" y="2583490"/>
            <a:ext cx="172489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</a:rPr>
              <a:t>Closed-loop spatial multiplexing scheme indication</a:t>
            </a:r>
            <a:endParaRPr lang="zh-CN" altLang="en-US" sz="1200" dirty="0">
              <a:solidFill>
                <a:srgbClr val="00206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241959" y="4196268"/>
            <a:ext cx="1724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</a:rPr>
              <a:t>Transmit diversity scheme indication</a:t>
            </a:r>
            <a:endParaRPr lang="zh-CN" altLang="en-US" sz="1200" dirty="0">
              <a:solidFill>
                <a:srgbClr val="002060"/>
              </a:solidFill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3713025" y="3392527"/>
            <a:ext cx="17248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 smtClean="0">
                <a:solidFill>
                  <a:srgbClr val="002060"/>
                </a:solidFill>
              </a:rPr>
              <a:t>Indication of Other transmission scheme</a:t>
            </a:r>
            <a:endParaRPr lang="zh-CN" altLang="en-US" sz="1200" dirty="0">
              <a:solidFill>
                <a:srgbClr val="002060"/>
              </a:solidFill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1702373" y="2513449"/>
            <a:ext cx="17248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Level-1 DCI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101936" y="1794712"/>
            <a:ext cx="172489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6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Level-2 DCI</a:t>
            </a:r>
            <a:endParaRPr lang="zh-CN" altLang="en-US" sz="16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5953</TotalTime>
  <Words>161</Words>
  <Application>Microsoft Office PowerPoint</Application>
  <PresentationFormat>全屏显示(4:3)</PresentationFormat>
  <Paragraphs>22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Proposals</vt:lpstr>
      <vt:lpstr>Appendix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Rel.14 eFD-MIMO WID Progress Plan</dc:title>
  <dc:creator>Eko Onggosanusi</dc:creator>
  <cp:keywords>CTPClassification=CTP_PUBLIC:VisualMarkings=</cp:keywords>
  <cp:lastModifiedBy>Ming Lei</cp:lastModifiedBy>
  <cp:revision>505</cp:revision>
  <dcterms:created xsi:type="dcterms:W3CDTF">2016-03-24T01:14:08Z</dcterms:created>
  <dcterms:modified xsi:type="dcterms:W3CDTF">2016-10-12T15:52:52Z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(3)PwVQeh0QJ+CuJqOoboRpa3PTa0qVcEp23r6jDsOA0e2dTfN2GyjX0lbzm+YtwbFBFUHtktfz
c/3/VShJb21HfAYgJhY0022Ns2Z4JQbmVrbjDddBixE43X9mmjj5yqzyPfBMUkKPT06f0Qe4
uPOLttukVYR9pCLigupmsCuHmeJlUMyu3RDLaJQyaDcmXlgJaxldbhSdoC7ftAlzFomCF2S+
747W0fvNXnzEQ5b5z8</vt:lpwstr>
  </property>
  <property fmtid="{D5CDD505-2E9C-101B-9397-08002B2CF9AE}" pid="9" name="_2015_ms_pID_7253431">
    <vt:lpwstr>rpoimSYkQCWQLLxoFobe9pZmUiDkatS0Bgm5lD8nTRv44MDL8lbN3I
Wt+d7PU7ElOKzuCqXYHoNIdCpyagO3UgrGfDRNFXF2b4Xy9TmGVajq2ls6azIox3/SXZLLKI
WAZxEBIev1WCVk7F8wDZhyHdhTEAOsoAgU7xvV++xC74BLHLjv9+Kkkh6zpq0SobrdxlyL+K
0PzeR82UJSVe/0ddsypWzV9jW1ZU8hoRX30a</vt:lpwstr>
  </property>
  <property fmtid="{D5CDD505-2E9C-101B-9397-08002B2CF9AE}" pid="10" name="_2015_ms_pID_7253432">
    <vt:lpwstr>OHwIVjMt6fEkd5CbtA3ITvin3A5tuwUjCKfr
XA2/iAt1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1476198777</vt:lpwstr>
  </property>
</Properties>
</file>