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4" r:id="rId2"/>
    <p:sldId id="295" r:id="rId3"/>
    <p:sldId id="293" r:id="rId4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0" autoAdjust="0"/>
    <p:restoredTop sz="91304" autoAdjust="0"/>
  </p:normalViewPr>
  <p:slideViewPr>
    <p:cSldViewPr>
      <p:cViewPr varScale="1">
        <p:scale>
          <a:sx n="78" d="100"/>
          <a:sy n="7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WF on definition of Beam reciprocity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Samsung, []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704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				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R1-1610849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Lisbon, Portugal 10th - 15th October 2016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8.1.5.2</a:t>
            </a:r>
            <a:endParaRPr lang="en-US" altLang="ko-KR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86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/>
              <a:t>At </a:t>
            </a:r>
            <a:r>
              <a:rPr lang="en-US" altLang="ko-KR" dirty="0" err="1"/>
              <a:t>gNB</a:t>
            </a:r>
            <a:r>
              <a:rPr lang="en-US" altLang="ko-KR" dirty="0"/>
              <a:t>, the DL </a:t>
            </a:r>
            <a:r>
              <a:rPr lang="en-US" altLang="ko-KR" dirty="0" err="1"/>
              <a:t>Tx</a:t>
            </a:r>
            <a:r>
              <a:rPr lang="en-US" altLang="ko-KR" dirty="0"/>
              <a:t> beam for the UE can be obtained based on the detected RACH preamble and would be also applied to Message </a:t>
            </a:r>
            <a:r>
              <a:rPr lang="en-US" altLang="ko-KR" dirty="0" smtClean="0"/>
              <a:t>2</a:t>
            </a:r>
          </a:p>
          <a:p>
            <a:pPr lvl="1"/>
            <a:r>
              <a:rPr lang="en-US" altLang="ko-KR" dirty="0" smtClean="0"/>
              <a:t>This TRP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can be used for MSG3 reception</a:t>
            </a:r>
          </a:p>
          <a:p>
            <a:pPr lvl="2"/>
            <a:r>
              <a:rPr lang="en-US" altLang="ko-KR" dirty="0" smtClean="0"/>
              <a:t>TRP Rx beam is determined by measurement reporting on TRP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</a:t>
            </a:r>
          </a:p>
          <a:p>
            <a:pPr lvl="2"/>
            <a:endParaRPr lang="en-US" altLang="ko-KR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Based on the DL measurement and the corresponding association, UE selects the subset of RACH </a:t>
            </a:r>
            <a:r>
              <a:rPr lang="en-US" altLang="ko-KR" dirty="0" smtClean="0"/>
              <a:t>occasions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4151286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GB" altLang="ko-KR" sz="2400" dirty="0" smtClean="0"/>
              <a:t>The followings are defined for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/Rx </a:t>
            </a:r>
            <a:r>
              <a:rPr lang="en-GB" altLang="ko-KR" sz="2400" dirty="0" smtClean="0"/>
              <a:t>beam reciprocity at TRP and UE :</a:t>
            </a:r>
            <a:endParaRPr lang="en-US" sz="2400" dirty="0" smtClean="0"/>
          </a:p>
          <a:p>
            <a:pPr lvl="1"/>
            <a:r>
              <a:rPr lang="en-US" sz="2000" b="1" dirty="0" err="1" smtClean="0"/>
              <a:t>Tx</a:t>
            </a:r>
            <a:r>
              <a:rPr lang="en-US" sz="2000" b="1" dirty="0" smtClean="0"/>
              <a:t>/Rx beam reciprocity at TRP</a:t>
            </a:r>
            <a:r>
              <a:rPr lang="en-US" sz="2000" b="1" dirty="0" smtClean="0"/>
              <a:t>:</a:t>
            </a:r>
          </a:p>
          <a:p>
            <a:pPr lvl="2"/>
            <a:r>
              <a:rPr lang="en-US" sz="1600" b="1" dirty="0" smtClean="0"/>
              <a:t> </a:t>
            </a:r>
            <a:r>
              <a:rPr lang="en-US" sz="1600" dirty="0" smtClean="0"/>
              <a:t>TRP is able to determine a TRP Rx beam for the uplink reception based on UE’s downlink measurement report on TRP’s </a:t>
            </a:r>
            <a:r>
              <a:rPr lang="en-US" sz="1600" dirty="0" err="1" smtClean="0"/>
              <a:t>Tx</a:t>
            </a:r>
            <a:r>
              <a:rPr lang="en-US" sz="1600" dirty="0" smtClean="0"/>
              <a:t> beam</a:t>
            </a:r>
            <a:r>
              <a:rPr lang="en-US" sz="1600" dirty="0" smtClean="0"/>
              <a:t>.</a:t>
            </a:r>
          </a:p>
          <a:p>
            <a:pPr lvl="2"/>
            <a:r>
              <a:rPr lang="en-GB" altLang="ko-KR" sz="1600" dirty="0"/>
              <a:t>TRP is able to determine a TRP </a:t>
            </a:r>
            <a:r>
              <a:rPr lang="en-GB" altLang="ko-KR" sz="1600" dirty="0" err="1"/>
              <a:t>Tx</a:t>
            </a:r>
            <a:r>
              <a:rPr lang="en-GB" altLang="ko-KR" sz="1600" dirty="0"/>
              <a:t> beam for the downlink transmission based on TRPs uplink measurement on TRP’s Rx beams</a:t>
            </a:r>
            <a:endParaRPr lang="en-US" sz="1600" dirty="0" smtClean="0"/>
          </a:p>
          <a:p>
            <a:pPr lvl="1"/>
            <a:r>
              <a:rPr lang="en-US" altLang="ko-KR" sz="2000" b="1" dirty="0" err="1"/>
              <a:t>Tx</a:t>
            </a:r>
            <a:r>
              <a:rPr lang="en-US" altLang="ko-KR" sz="2000" b="1" dirty="0"/>
              <a:t>/Rx beam reciprocity at </a:t>
            </a:r>
            <a:r>
              <a:rPr lang="en-US" altLang="ko-KR" sz="2000" b="1" dirty="0" smtClean="0"/>
              <a:t>UE:</a:t>
            </a:r>
            <a:r>
              <a:rPr lang="en-US" sz="2000" dirty="0" smtClean="0"/>
              <a:t> </a:t>
            </a:r>
            <a:endParaRPr lang="en-US" sz="2000" dirty="0" smtClean="0"/>
          </a:p>
          <a:p>
            <a:pPr lvl="2"/>
            <a:r>
              <a:rPr lang="en-US" sz="1600" dirty="0" smtClean="0"/>
              <a:t>UE </a:t>
            </a:r>
            <a:r>
              <a:rPr lang="en-US" sz="1600" dirty="0" smtClean="0"/>
              <a:t>is able to determine a UE Tx beam for the uplink transmission based on UE’s downlink measurement on UE’s Rx beams</a:t>
            </a:r>
            <a:r>
              <a:rPr lang="en-US" sz="1600" dirty="0" smtClean="0"/>
              <a:t>.</a:t>
            </a:r>
          </a:p>
          <a:p>
            <a:pPr lvl="2"/>
            <a:r>
              <a:rPr lang="en-GB" altLang="ko-KR" sz="1600" dirty="0"/>
              <a:t>UE is able to determine a UE Rx beam for the downlink reception based TRP uplink measurement on UE’s </a:t>
            </a:r>
            <a:r>
              <a:rPr lang="en-GB" altLang="ko-KR" sz="1600" dirty="0" err="1"/>
              <a:t>Tx</a:t>
            </a:r>
            <a:r>
              <a:rPr lang="en-GB" altLang="ko-KR" sz="1600" dirty="0"/>
              <a:t> beam</a:t>
            </a:r>
            <a:r>
              <a:rPr lang="en-GB" altLang="ko-KR" sz="1600" dirty="0" smtClean="0"/>
              <a:t>.</a:t>
            </a:r>
            <a:endParaRPr lang="en-GB" altLang="ko-KR" dirty="0" smtClean="0"/>
          </a:p>
          <a:p>
            <a:endParaRPr lang="en-GB" altLang="ko-KR" sz="3600" dirty="0" smtClean="0"/>
          </a:p>
        </p:txBody>
      </p:sp>
    </p:spTree>
    <p:extLst>
      <p:ext uri="{BB962C8B-B14F-4D97-AF65-F5344CB8AC3E}">
        <p14:creationId xmlns:p14="http://schemas.microsoft.com/office/powerpoint/2010/main" val="235333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</TotalTime>
  <Words>201</Words>
  <Application>Microsoft Office PowerPoint</Application>
  <PresentationFormat>화면 슬라이드 쇼(4:3)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definition of Beam reciprocity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194</cp:revision>
  <cp:lastPrinted>2016-10-06T06:40:51Z</cp:lastPrinted>
  <dcterms:created xsi:type="dcterms:W3CDTF">2016-05-23T04:09:27Z</dcterms:created>
  <dcterms:modified xsi:type="dcterms:W3CDTF">2016-10-12T13:12:27Z</dcterms:modified>
</cp:coreProperties>
</file>