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1" r:id="rId3"/>
    <p:sldId id="282" r:id="rId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65" autoAdjust="0"/>
    <p:restoredTop sz="96301" autoAdjust="0"/>
  </p:normalViewPr>
  <p:slideViewPr>
    <p:cSldViewPr>
      <p:cViewPr varScale="1">
        <p:scale>
          <a:sx n="72" d="100"/>
          <a:sy n="72" d="100"/>
        </p:scale>
        <p:origin x="-163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EFF4D7-D74F-4D77-9109-B5829B77BDE0}" type="datetimeFigureOut">
              <a:rPr lang="en-US" altLang="zh-CN"/>
              <a:pPr>
                <a:defRPr/>
              </a:pPr>
              <a:t>10/11/2016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A3B10B-6947-4C2E-B663-F6B25248F62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094FE4-CC3A-4231-A64F-1DE2BDC8766E}" type="datetimeFigureOut">
              <a:rPr lang="en-US" altLang="zh-CN"/>
              <a:pPr>
                <a:defRPr/>
              </a:pPr>
              <a:t>10/11/2016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B4A73E-8C76-4F7F-8660-41FC35244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4BE861-FEEE-4E83-8679-F2DE2A7ACC2C}" type="datetimeFigureOut">
              <a:rPr lang="en-US" altLang="zh-CN"/>
              <a:pPr>
                <a:defRPr/>
              </a:pPr>
              <a:t>10/11/2016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86C0B-2B31-4ADD-932D-FD31423E21C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E778A8-4D53-45CB-8C74-68EB5B9ACB00}" type="datetimeFigureOut">
              <a:rPr lang="en-US" altLang="zh-CN"/>
              <a:pPr>
                <a:defRPr/>
              </a:pPr>
              <a:t>10/11/2016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2092C3-02F3-49AE-BEA4-FF6CCE0FC1C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CD4EE7-984D-464B-BC91-5D129EC3D968}" type="datetimeFigureOut">
              <a:rPr lang="en-US" altLang="zh-CN"/>
              <a:pPr>
                <a:defRPr/>
              </a:pPr>
              <a:t>10/11/2016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7C5667-FDED-47FD-B466-C368333E9B6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4D8DE8-FBC2-4716-80F7-2F339D432A78}" type="datetimeFigureOut">
              <a:rPr lang="en-US" altLang="zh-CN"/>
              <a:pPr>
                <a:defRPr/>
              </a:pPr>
              <a:t>10/11/2016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424799-78E7-4A28-9F06-EE0D145654E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7C8B76-2C34-4EB7-B7D8-4579772D4219}" type="datetimeFigureOut">
              <a:rPr lang="en-US" altLang="zh-CN"/>
              <a:pPr>
                <a:defRPr/>
              </a:pPr>
              <a:t>10/11/2016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E84C4E-271C-458A-B039-DBA4B2C5067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98C216-9412-4ADD-8150-954E4B5552AB}" type="datetimeFigureOut">
              <a:rPr lang="en-US" altLang="zh-CN"/>
              <a:pPr>
                <a:defRPr/>
              </a:pPr>
              <a:t>10/11/2016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0A87E6-F1A0-4749-8410-3F7C38D37E9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918612-9416-4E2A-A0C9-A3028246C315}" type="datetimeFigureOut">
              <a:rPr lang="en-US" altLang="zh-CN"/>
              <a:pPr>
                <a:defRPr/>
              </a:pPr>
              <a:t>10/11/2016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B75427-290A-4870-BBDF-136C795C218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BFE699-3859-45C0-B11F-8D502067D2F4}" type="datetimeFigureOut">
              <a:rPr lang="en-US" altLang="zh-CN"/>
              <a:pPr>
                <a:defRPr/>
              </a:pPr>
              <a:t>10/11/2016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2DCDAC-C305-4041-A0A7-9F89F065D0D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35AB0-D6AD-4E26-AB8D-B8CDF33D4D0C}" type="datetimeFigureOut">
              <a:rPr lang="en-US" altLang="zh-CN"/>
              <a:pPr>
                <a:defRPr/>
              </a:pPr>
              <a:t>10/11/2016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A772C4-0ADE-43AD-A933-CB0DCC34A98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fld id="{F4F7F82A-6EE1-4E5E-8788-8919CE7D6998}" type="datetimeFigureOut">
              <a:rPr lang="en-US" altLang="zh-CN"/>
              <a:pPr>
                <a:defRPr/>
              </a:pPr>
              <a:t>10/11/2016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fld id="{824703CF-4B28-4605-9F14-29A2E5D6BC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WF on SC-PTM configuration and scheduling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1371600" y="4149725"/>
            <a:ext cx="6400800" cy="2087587"/>
          </a:xfrm>
        </p:spPr>
        <p:txBody>
          <a:bodyPr/>
          <a:lstStyle/>
          <a:p>
            <a:pPr eaLnBrk="1" hangingPunct="1"/>
            <a:r>
              <a:rPr lang="en-US" altLang="zh-CN" dirty="0" smtClean="0">
                <a:solidFill>
                  <a:schemeClr val="tx1"/>
                </a:solidFill>
              </a:rPr>
              <a:t>Huawei, HiSilicon, …</a:t>
            </a: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7380288" y="217765"/>
            <a:ext cx="16383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GB" altLang="en-US" b="1" dirty="0" smtClean="0"/>
              <a:t>R1-1</a:t>
            </a:r>
            <a:r>
              <a:rPr lang="en-US" altLang="zh-CN" b="1" dirty="0" smtClean="0"/>
              <a:t>610706</a:t>
            </a:r>
            <a:endParaRPr lang="en-US" altLang="en-US" b="1" dirty="0"/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152400" y="174625"/>
            <a:ext cx="54991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3GPP TSG RAN WG1 </a:t>
            </a:r>
            <a:r>
              <a:rPr lang="en-US" altLang="ja-JP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Meeting #86bis</a:t>
            </a:r>
            <a:endParaRPr lang="en-US" altLang="ja-JP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Lisbon, Portugal 10th - 14th October 2016</a:t>
            </a:r>
            <a:endParaRPr lang="zh-CN" altLang="zh-CN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r>
              <a:rPr lang="en-US" altLang="ja-JP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Agenda item 7.2.8.2</a:t>
            </a:r>
            <a:endParaRPr lang="ja-JP" altLang="en-US" dirty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069160"/>
          </a:xfrm>
        </p:spPr>
        <p:txBody>
          <a:bodyPr/>
          <a:lstStyle/>
          <a:p>
            <a:r>
              <a:rPr lang="en-US" altLang="zh-CN" sz="2800" dirty="0" smtClean="0"/>
              <a:t>RAN2 agreements in RAN2#95:</a:t>
            </a:r>
          </a:p>
          <a:p>
            <a:pPr lvl="1"/>
            <a:r>
              <a:rPr lang="en-US" altLang="zh-CN" sz="2600" dirty="0" smtClean="0"/>
              <a:t>To </a:t>
            </a:r>
            <a:r>
              <a:rPr lang="en-US" altLang="zh-CN" sz="2600" dirty="0" smtClean="0"/>
              <a:t>use SIB20 (or a somewhat modified variant) for SC-MCCH configuration (a new SIB20-NB for NB-</a:t>
            </a:r>
            <a:r>
              <a:rPr lang="en-US" altLang="zh-CN" sz="2600" dirty="0" err="1" smtClean="0"/>
              <a:t>IoT</a:t>
            </a:r>
            <a:r>
              <a:rPr lang="en-US" altLang="zh-CN" sz="2600" dirty="0" smtClean="0"/>
              <a:t>). </a:t>
            </a:r>
          </a:p>
          <a:p>
            <a:pPr lvl="1"/>
            <a:r>
              <a:rPr lang="en-US" altLang="zh-CN" sz="2600" dirty="0" smtClean="0"/>
              <a:t>RAN2 </a:t>
            </a:r>
            <a:r>
              <a:rPr lang="en-US" altLang="zh-CN" sz="2600" dirty="0" smtClean="0"/>
              <a:t>assumes that the legacy SC-MTCH mechanism in which the SC-MTCH is scheduled by PDCCH is reused for multi-cast in NB-</a:t>
            </a:r>
            <a:r>
              <a:rPr lang="en-US" altLang="zh-CN" sz="2600" dirty="0" err="1" smtClean="0"/>
              <a:t>IoT</a:t>
            </a:r>
            <a:r>
              <a:rPr lang="en-US" altLang="zh-CN" sz="2600" dirty="0" smtClean="0"/>
              <a:t> and MTC to achieve flexible scheduling.</a:t>
            </a:r>
          </a:p>
          <a:p>
            <a:endParaRPr lang="en-US" altLang="zh-CN" sz="2800" dirty="0" smtClean="0"/>
          </a:p>
          <a:p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069160"/>
          </a:xfrm>
        </p:spPr>
        <p:txBody>
          <a:bodyPr/>
          <a:lstStyle/>
          <a:p>
            <a:pPr lvl="0"/>
            <a:r>
              <a:rPr lang="en-US" altLang="zh-CN" sz="2800" dirty="0" smtClean="0"/>
              <a:t>The following are reused from Rel-13 SC-PTM:</a:t>
            </a:r>
          </a:p>
          <a:p>
            <a:pPr lvl="1"/>
            <a:r>
              <a:rPr lang="en-US" altLang="zh-CN" sz="2600" dirty="0" smtClean="0"/>
              <a:t>SC-MCCH information in SIB20</a:t>
            </a:r>
          </a:p>
          <a:p>
            <a:pPr lvl="1"/>
            <a:r>
              <a:rPr lang="en-US" altLang="zh-CN" sz="2600" dirty="0" smtClean="0"/>
              <a:t>SC-MTCH configuration carried in SC-MCCH</a:t>
            </a:r>
          </a:p>
          <a:p>
            <a:r>
              <a:rPr lang="en-US" altLang="zh-CN" sz="2800" dirty="0" smtClean="0"/>
              <a:t>Both SC-MCCH and SC-MTCH are scheduled dynamically by MPDCCH at </a:t>
            </a:r>
            <a:r>
              <a:rPr lang="en-US" altLang="zh-CN" sz="2800" dirty="0" err="1" smtClean="0"/>
              <a:t>subframe</a:t>
            </a:r>
            <a:r>
              <a:rPr lang="en-US" altLang="zh-CN" sz="2800" dirty="0" smtClean="0"/>
              <a:t> level</a:t>
            </a:r>
          </a:p>
          <a:p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8049</TotalTime>
  <Words>115</Words>
  <Application>Microsoft Office PowerPoint</Application>
  <PresentationFormat>全屏显示(4:3)</PresentationFormat>
  <Paragraphs>15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WF on SC-PTM configuration and scheduling</vt:lpstr>
      <vt:lpstr>Background</vt:lpstr>
      <vt:lpstr>Proposals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</dc:title>
  <dc:creator>Huawei</dc:creator>
  <cp:lastModifiedBy>Luochao</cp:lastModifiedBy>
  <cp:revision>473</cp:revision>
  <dcterms:created xsi:type="dcterms:W3CDTF">2015-04-22T00:12:23Z</dcterms:created>
  <dcterms:modified xsi:type="dcterms:W3CDTF">2016-10-11T14:38:04Z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(4)xFW/NSKwLE+U48VRiOY63uEa+cuwT4xgzXN0aygJC2trQN4IaiZfSWXiTF8j6dmNWV4wzAbO_x000d_
d1njV0AOe88XX33xwMbCzBXovMgbpFYUB69kjy1N2Cv1TaDJvEXMnjKII2OoVIkkALmdWqMf_x000d_
zSGooTFMGl3B1sGhJ+Poysa/ukKSVjs97xnEoUbGoQM1xi8gUXLmrWr/GXpW0jZDZSoYEnk1_x000d_
5O13u/ODK2Ph0ogH7X</vt:lpwstr>
  </property>
  <property fmtid="{D5CDD505-2E9C-101B-9397-08002B2CF9AE}" pid="3" name="_new_ms_pID_725431">
    <vt:lpwstr>Xppobdn55h9Git+B1Y4oZ3gbgsVKastl+seNh2MIzg/L2wXtw8YhP4_x000d_
5fEfu1DqJo0YFr6g4U3xaAll7OVjj9QzLRt3ET49P9g1xPMPgRx9aa+kjf8ud+pfVxq/n6oo_x000d_
TSJczSfhN+ULce+4TcRnwWqV/bGe7xX++3HXIShFbRo2624eZjXn49fqkLCKlWLL3p6CE6XI_x000d_
w9FnoXtQ0dTjpvLTfiDps08+RurZgSXjverb</vt:lpwstr>
  </property>
  <property fmtid="{D5CDD505-2E9C-101B-9397-08002B2CF9AE}" pid="4" name="_new_ms_pID_725432">
    <vt:lpwstr>IJr0dpuAi/4irNRoTUyE6J6d6ymn63LUgatx_x000d_
/KbkIjn2QL+NHkcLS80lI7VGWS3PqE50MAjfLZyh0OoCBum3ULQZaOgb1UhXgKrK5Da+wLI+_x000d_
2xYtph5GpJ7N5zgz4zjkc02za0yr7npyZqlxV/uEVVfcCZdhY84NkP12okV9EG091TqA0Gbz_x000d_
Is72HX8rp1IGje5i+Ga3B7TqfYfVYu3fq5eaZ7mHlk8n4BuqxseQI1</vt:lpwstr>
  </property>
  <property fmtid="{D5CDD505-2E9C-101B-9397-08002B2CF9AE}" pid="5" name="_new_ms_pID_725433">
    <vt:lpwstr>DKirwWWBPPH6XoPmu/_x000d_
dWcSOFftz1eYLAc2ZS7MkTVEDtc=</vt:lpwstr>
  </property>
  <property fmtid="{D5CDD505-2E9C-101B-9397-08002B2CF9AE}" pid="6" name="_new_ms_pID_72543_00">
    <vt:lpwstr>_new_ms_pID_72543</vt:lpwstr>
  </property>
  <property fmtid="{D5CDD505-2E9C-101B-9397-08002B2CF9AE}" pid="7" name="_new_ms_pID_725431_00">
    <vt:lpwstr>_new_ms_pID_725431</vt:lpwstr>
  </property>
  <property fmtid="{D5CDD505-2E9C-101B-9397-08002B2CF9AE}" pid="8" name="_new_ms_pID_725432_00">
    <vt:lpwstr>_new_ms_pID_725432</vt:lpwstr>
  </property>
  <property fmtid="{D5CDD505-2E9C-101B-9397-08002B2CF9AE}" pid="9" name="_new_ms_pID_725433_00">
    <vt:lpwstr>_new_ms_pID_725433</vt:lpwstr>
  </property>
  <property fmtid="{D5CDD505-2E9C-101B-9397-08002B2CF9AE}" pid="10" name="_2015_ms_pID_725343">
    <vt:lpwstr>(3)NNYQKZnV8aD2oeMeyhdv/NpeIRxzQgzyTegeHpVCPaBQ5n69oV2NRxLNrGGyaoN4ES6Cf0w/
T8gfYdJClP2J0HWTWYzpl5//6loQYY88ph1XCk8K0y9jn0i34Oob3h1xMkWDh+LSb2/+wNmo
OpsjkAz7jdcWZLOdHIGJolqAzf4ZbEVX33/SHxRnFqbRM6VMk7h6s2iUy/r9TCtJUrsyDW5A
GcGAdn3MqWKYKuz7jO</vt:lpwstr>
  </property>
  <property fmtid="{D5CDD505-2E9C-101B-9397-08002B2CF9AE}" pid="11" name="_2015_ms_pID_725343_00">
    <vt:lpwstr>_2015_ms_pID_725343</vt:lpwstr>
  </property>
  <property fmtid="{D5CDD505-2E9C-101B-9397-08002B2CF9AE}" pid="12" name="_2015_ms_pID_7253431">
    <vt:lpwstr>cUrKO8afKvCHHo9iMbwrwM8Y5dOI8BunpvXnM5b3tFqMUXWJJt1AkA
g4O0vuA+brlKu2/GOcVzKhmACbDWQ30tvC3KAJMLsSz0wgVxl1oeZBFYbkIVrN/B4leZcxox
/B/dVWBI0gJjOfeYqe4Z7UWq161seetHUSKOhejJLct3yPaym4W75K172iZarZIr/n0tpgoX
/fqmFH/vsK50TxR0jV/KAQzj1i1xKBrUsgyW</vt:lpwstr>
  </property>
  <property fmtid="{D5CDD505-2E9C-101B-9397-08002B2CF9AE}" pid="13" name="_2015_ms_pID_7253431_00">
    <vt:lpwstr>_2015_ms_pID_7253431</vt:lpwstr>
  </property>
  <property fmtid="{D5CDD505-2E9C-101B-9397-08002B2CF9AE}" pid="14" name="_2015_ms_pID_7253432">
    <vt:lpwstr>7PMSYGmhDWa1PH2DqXl65LjtH8vDcwoS7QDr
2WhjAUvE</vt:lpwstr>
  </property>
  <property fmtid="{D5CDD505-2E9C-101B-9397-08002B2CF9AE}" pid="15" name="_2015_ms_pID_7253432_00">
    <vt:lpwstr>_2015_ms_pID_7253432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1476171976</vt:lpwstr>
  </property>
</Properties>
</file>