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4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Channel Coding Design for </a:t>
            </a:r>
            <a:r>
              <a:rPr lang="en-US" dirty="0" err="1" smtClean="0"/>
              <a:t>eMBB</a:t>
            </a:r>
            <a:r>
              <a:rPr lang="en-US" dirty="0" smtClean="0"/>
              <a:t> Data of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NEC, Orange, IMT,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dirty="0" err="1" smtClean="0">
                <a:solidFill>
                  <a:schemeClr val="tx1"/>
                </a:solidFill>
              </a:rPr>
              <a:t>ccelercomm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R1-1610691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1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10th-14th October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8.1.3.1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u="sng" dirty="0" smtClean="0"/>
              <a:t>Conclusion:</a:t>
            </a:r>
            <a:r>
              <a:rPr lang="en-US" dirty="0" smtClean="0"/>
              <a:t> (RAN1#86)</a:t>
            </a:r>
            <a:endParaRPr lang="en-US" dirty="0"/>
          </a:p>
          <a:p>
            <a:pPr lvl="1"/>
            <a:r>
              <a:rPr lang="en-US" dirty="0"/>
              <a:t>The </a:t>
            </a:r>
            <a:r>
              <a:rPr lang="en-US" dirty="0" err="1"/>
              <a:t>eMBB</a:t>
            </a:r>
            <a:r>
              <a:rPr lang="en-US" dirty="0"/>
              <a:t> data channel coding scheme will be chosen at RAN1#86bis</a:t>
            </a:r>
          </a:p>
          <a:p>
            <a:pPr lvl="2"/>
            <a:r>
              <a:rPr lang="en-US" dirty="0"/>
              <a:t>including agreeing on the observations that led to the decision. </a:t>
            </a:r>
          </a:p>
          <a:p>
            <a:pPr lvl="1"/>
            <a:r>
              <a:rPr lang="en-US" dirty="0"/>
              <a:t>Companies are encouraged to:</a:t>
            </a:r>
          </a:p>
          <a:p>
            <a:pPr lvl="2"/>
            <a:r>
              <a:rPr lang="en-US" dirty="0"/>
              <a:t>continue analysis and comparison in order to inform the final decision at RAN1#86bis</a:t>
            </a:r>
          </a:p>
          <a:p>
            <a:pPr lvl="2"/>
            <a:r>
              <a:rPr lang="en-US" dirty="0"/>
              <a:t>provide any remaining details, especially focusing on LDPC (in view of the situation in this meeting) </a:t>
            </a:r>
          </a:p>
          <a:p>
            <a:pPr lvl="2"/>
            <a:r>
              <a:rPr lang="en-US" dirty="0"/>
              <a:t>provide any remaining details of the flexibility requirements and how they can be satisfied, and corresponding implementation complexity and any impact on performance</a:t>
            </a:r>
          </a:p>
          <a:p>
            <a:pPr lvl="1"/>
            <a:r>
              <a:rPr lang="en-US" dirty="0"/>
              <a:t>Note that consideration of combinations of coding schemes is not precluded. </a:t>
            </a:r>
          </a:p>
          <a:p>
            <a:pPr lvl="1"/>
            <a:r>
              <a:rPr lang="en-US" dirty="0"/>
              <a:t>In case of changes to proposals already available, companies are encouraged to provide them at least 1 week before the normal submission deadline for RAN1#86bis.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</a:t>
            </a:r>
            <a:r>
              <a:rPr lang="en-US" dirty="0" err="1" smtClean="0"/>
              <a:t>eMBB</a:t>
            </a:r>
            <a:r>
              <a:rPr lang="en-US" dirty="0" smtClean="0"/>
              <a:t> data, </a:t>
            </a:r>
          </a:p>
          <a:p>
            <a:pPr marL="742950" lvl="2" indent="-342900"/>
            <a:r>
              <a:rPr lang="en-US" dirty="0" smtClean="0"/>
              <a:t>turbo-only is supported for UL </a:t>
            </a:r>
          </a:p>
          <a:p>
            <a:pPr marL="742950" lvl="2" indent="-342900"/>
            <a:r>
              <a:rPr lang="en-US" dirty="0" smtClean="0"/>
              <a:t>LDPC-only is supported for DL</a:t>
            </a:r>
          </a:p>
          <a:p>
            <a:pPr marL="0" indent="-40005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4916</TotalTime>
  <Words>182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Channel Coding Design for eMBB Data of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150</cp:revision>
  <dcterms:created xsi:type="dcterms:W3CDTF">2006-08-16T00:00:00Z</dcterms:created>
  <dcterms:modified xsi:type="dcterms:W3CDTF">2016-10-12T18:55:53Z</dcterms:modified>
</cp:coreProperties>
</file>