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err="1"/>
              <a:t>FeMTC</a:t>
            </a:r>
            <a:r>
              <a:rPr lang="en-US" altLang="zh-CN" dirty="0"/>
              <a:t> SC-MTCH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Nokia</a:t>
            </a:r>
            <a:r>
              <a:rPr lang="en-US">
                <a:solidFill>
                  <a:schemeClr val="tx1"/>
                </a:solidFill>
              </a:rPr>
              <a:t>, ASB </a:t>
            </a:r>
            <a:r>
              <a:rPr lang="en-U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R1-1610666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47500" lnSpcReduction="20000"/>
          </a:bodyPr>
          <a:lstStyle/>
          <a:p>
            <a:pPr hangingPunct="0"/>
            <a:r>
              <a:rPr lang="en-US" altLang="zh-CN" dirty="0">
                <a:latin typeface="Arial" pitchFamily="34" charset="0"/>
                <a:cs typeface="Arial" pitchFamily="34" charset="0"/>
              </a:rPr>
              <a:t>RAN2 #95bis agreements</a:t>
            </a:r>
          </a:p>
          <a:p>
            <a:pPr lvl="1"/>
            <a:r>
              <a:rPr lang="en-GB" b="1" dirty="0"/>
              <a:t>R2 expect that RAN1 specifies physical layer coverage enhancement methods e.g. repetitions, power boosting </a:t>
            </a:r>
            <a:r>
              <a:rPr lang="en-GB" b="1" dirty="0" err="1"/>
              <a:t>etc</a:t>
            </a:r>
            <a:endParaRPr lang="sv-SE" b="1" dirty="0"/>
          </a:p>
          <a:p>
            <a:pPr lvl="1"/>
            <a:r>
              <a:rPr lang="en-GB" b="1" dirty="0"/>
              <a:t>FFS if we have CE levels definition for SC-PTM</a:t>
            </a:r>
            <a:endParaRPr lang="sv-SE" b="1" dirty="0"/>
          </a:p>
          <a:p>
            <a:pPr lvl="1"/>
            <a:r>
              <a:rPr lang="en-GB" b="1" dirty="0"/>
              <a:t>UE need to know whether to attempt to receive a SC-PTM transmission or not, based on the UE radio conditions vs. the expected coverage of the SC-PTM transmission. FFS if the UE can do this based on knowing MCS and repetitions </a:t>
            </a:r>
            <a:endParaRPr lang="sv-SE" b="1" dirty="0"/>
          </a:p>
          <a:p>
            <a:pPr lvl="1"/>
            <a:r>
              <a:rPr lang="en-GB" b="1" dirty="0"/>
              <a:t>Different multicast services may have different coverage enhancement levels, which should be configurable depending on the need for a particular coverage enhancement for that service.</a:t>
            </a:r>
            <a:endParaRPr lang="sv-SE" b="1" dirty="0"/>
          </a:p>
          <a:p>
            <a:pPr lvl="1"/>
            <a:r>
              <a:rPr lang="en-GB" b="1" dirty="0"/>
              <a:t>The number of combinable repetitions for multicast service is decided together with MCS selection in the eNB.</a:t>
            </a:r>
            <a:endParaRPr lang="sv-SE" b="1" dirty="0"/>
          </a:p>
          <a:p>
            <a:pPr lvl="1" hangingPunct="0"/>
            <a:r>
              <a:rPr lang="en-GB" b="1" dirty="0"/>
              <a:t>In Rel-14 we will not have a solution with feedback. </a:t>
            </a:r>
            <a:endParaRPr lang="sv-SE" b="1" dirty="0"/>
          </a:p>
          <a:p>
            <a:pPr lvl="1" hangingPunct="0"/>
            <a:r>
              <a:rPr lang="en-GB" b="1" dirty="0"/>
              <a:t>We don’t spend effort to introduce assistance from UE for SC-PTM CE level control in Rel-14</a:t>
            </a:r>
            <a:endParaRPr lang="sv-SE" b="1" dirty="0"/>
          </a:p>
          <a:p>
            <a:pPr lvl="1"/>
            <a:r>
              <a:rPr lang="en-GB" b="1" dirty="0"/>
              <a:t>SC-MCCH for </a:t>
            </a:r>
            <a:r>
              <a:rPr lang="en-GB" b="1" dirty="0" err="1"/>
              <a:t>feMTC</a:t>
            </a:r>
            <a:r>
              <a:rPr lang="en-GB" b="1" dirty="0"/>
              <a:t> and NB-IoT is scheduled dynamically. </a:t>
            </a:r>
            <a:endParaRPr lang="sv-SE" b="1" dirty="0"/>
          </a:p>
          <a:p>
            <a:pPr lvl="1"/>
            <a:r>
              <a:rPr lang="en-GB" b="1" dirty="0"/>
              <a:t>We assume we need to support large values for SC-MCCH modification period, repetition period. Exact values FFS</a:t>
            </a:r>
            <a:endParaRPr lang="sv-SE" b="1" dirty="0"/>
          </a:p>
          <a:p>
            <a:pPr lvl="1"/>
            <a:r>
              <a:rPr lang="en-GB" b="1" dirty="0"/>
              <a:t>RAN2 assumes that direct Indication or similar mechanism (that provides information in DCI) can be used for SC-MCCH change notification. RNTI is FFS. </a:t>
            </a:r>
            <a:endParaRPr lang="sv-SE" b="1" dirty="0"/>
          </a:p>
          <a:p>
            <a:pPr lvl="1"/>
            <a:r>
              <a:rPr lang="en-GB" b="1" dirty="0"/>
              <a:t>SIB20 indicate the carrier for SC-MCCH, and SC-MCCH indicate the carrier for MTCH. FFS if there can be multiple SC-MCCH</a:t>
            </a:r>
            <a:endParaRPr lang="sv-SE" b="1" dirty="0"/>
          </a:p>
          <a:p>
            <a:pPr lvl="1"/>
            <a:r>
              <a:rPr lang="en-GB" b="1" dirty="0"/>
              <a:t>FFS whether we enhance service continuity information</a:t>
            </a:r>
            <a:endParaRPr lang="sv-SE" b="1" dirty="0"/>
          </a:p>
          <a:p>
            <a:pPr lvl="1"/>
            <a:r>
              <a:rPr lang="en-GB" b="1" dirty="0"/>
              <a:t>FFS  whether RAN-level start/stop time information is introduced.</a:t>
            </a:r>
            <a:endParaRPr lang="sv-SE" b="1" dirty="0"/>
          </a:p>
          <a:p>
            <a:pPr lvl="1" hangingPunct="0"/>
            <a:r>
              <a:rPr lang="en-GB" b="1" dirty="0"/>
              <a:t>We will attempt to optimize start and stop conditions of DRX timers for SC-MTCH. Details FFS. </a:t>
            </a:r>
            <a:endParaRPr lang="sv-SE" b="1" dirty="0"/>
          </a:p>
          <a:p>
            <a:pPr lvl="1" hangingPunct="0"/>
            <a:r>
              <a:rPr lang="en-GB" b="1" dirty="0"/>
              <a:t>SC-PTM is supported only in IDLE also for </a:t>
            </a:r>
            <a:r>
              <a:rPr lang="en-GB" b="1" dirty="0" err="1"/>
              <a:t>feMTC</a:t>
            </a:r>
            <a:r>
              <a:rPr lang="en-GB" b="1" dirty="0"/>
              <a:t> </a:t>
            </a:r>
            <a:endParaRPr lang="sv-SE" b="1" dirty="0"/>
          </a:p>
          <a:p>
            <a:pPr lvl="1" hangingPunct="0"/>
            <a:endParaRPr lang="en-US" altLang="zh-CN" dirty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4507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Frequency hopping is supported in multicast to BL/CE UEs in the same way as for other channels.</a:t>
            </a:r>
          </a:p>
          <a:p>
            <a:pPr lvl="1"/>
            <a:r>
              <a:rPr lang="en-GB" sz="2000" dirty="0"/>
              <a:t>FFS whether the frequency hopping is controlled by the same SIB parameters as other DL transmissions or by separate SIB parameters and/or DCI. </a:t>
            </a:r>
          </a:p>
          <a:p>
            <a:endParaRPr lang="sv-SE" sz="2400" dirty="0"/>
          </a:p>
          <a:p>
            <a:r>
              <a:rPr lang="sv-SE" sz="2400" dirty="0" err="1"/>
              <a:t>Targeted</a:t>
            </a:r>
            <a:r>
              <a:rPr lang="sv-SE" sz="2400" dirty="0"/>
              <a:t> </a:t>
            </a:r>
            <a:r>
              <a:rPr lang="sv-SE" sz="2400" dirty="0" err="1"/>
              <a:t>coverage</a:t>
            </a:r>
            <a:r>
              <a:rPr lang="sv-SE" sz="2400" dirty="0"/>
              <a:t> </a:t>
            </a:r>
            <a:r>
              <a:rPr lang="sv-SE" sz="2400" dirty="0" err="1"/>
              <a:t>level</a:t>
            </a:r>
            <a:r>
              <a:rPr lang="sv-SE" sz="2400" dirty="0"/>
              <a:t> (</a:t>
            </a:r>
            <a:r>
              <a:rPr lang="sv-SE" sz="2400" dirty="0" err="1"/>
              <a:t>number</a:t>
            </a:r>
            <a:r>
              <a:rPr lang="sv-SE" sz="2400" dirty="0"/>
              <a:t> </a:t>
            </a:r>
            <a:r>
              <a:rPr lang="sv-SE" sz="2400" dirty="0" err="1"/>
              <a:t>of</a:t>
            </a:r>
            <a:r>
              <a:rPr lang="sv-SE" sz="2400" dirty="0"/>
              <a:t> repetitions) and maximum PDSCH </a:t>
            </a:r>
            <a:r>
              <a:rPr lang="sv-SE" sz="2400" dirty="0" err="1"/>
              <a:t>channel</a:t>
            </a:r>
            <a:r>
              <a:rPr lang="sv-SE" sz="2400" dirty="0"/>
              <a:t> </a:t>
            </a:r>
            <a:r>
              <a:rPr lang="sv-SE" sz="2400" dirty="0" err="1"/>
              <a:t>bandwidth</a:t>
            </a:r>
            <a:r>
              <a:rPr lang="sv-SE" sz="2400" dirty="0"/>
              <a:t> is </a:t>
            </a:r>
            <a:r>
              <a:rPr lang="sv-SE" sz="2400" dirty="0" err="1"/>
              <a:t>configured</a:t>
            </a:r>
            <a:r>
              <a:rPr lang="sv-SE" sz="2400" dirty="0"/>
              <a:t> per SC-MTCH.</a:t>
            </a:r>
          </a:p>
          <a:p>
            <a:pPr lvl="1"/>
            <a:r>
              <a:rPr lang="sv-SE" sz="2000" dirty="0"/>
              <a:t>The SC-MTCH </a:t>
            </a:r>
            <a:r>
              <a:rPr lang="sv-SE" sz="2000" dirty="0" err="1"/>
              <a:t>configurations</a:t>
            </a:r>
            <a:r>
              <a:rPr lang="sv-SE" sz="2000" dirty="0"/>
              <a:t> </a:t>
            </a:r>
            <a:r>
              <a:rPr lang="sv-SE" sz="2000" dirty="0" err="1"/>
              <a:t>are</a:t>
            </a:r>
            <a:r>
              <a:rPr lang="sv-SE" sz="2000" dirty="0"/>
              <a:t> </a:t>
            </a:r>
            <a:r>
              <a:rPr lang="sv-SE" sz="2000" dirty="0" err="1"/>
              <a:t>indicated</a:t>
            </a:r>
            <a:r>
              <a:rPr lang="sv-SE" sz="2000" dirty="0"/>
              <a:t> in SC-MCCH.</a:t>
            </a:r>
          </a:p>
          <a:p>
            <a:pPr lvl="1"/>
            <a:r>
              <a:rPr lang="sv-SE" sz="2000" dirty="0"/>
              <a:t>The </a:t>
            </a:r>
            <a:r>
              <a:rPr lang="sv-SE" sz="2000" dirty="0" err="1"/>
              <a:t>range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the maximum PDSCH </a:t>
            </a:r>
            <a:r>
              <a:rPr lang="sv-SE" sz="2000" dirty="0" err="1"/>
              <a:t>channel</a:t>
            </a:r>
            <a:r>
              <a:rPr lang="sv-SE" sz="2000" dirty="0"/>
              <a:t> </a:t>
            </a:r>
            <a:r>
              <a:rPr lang="sv-SE" sz="2000" dirty="0" err="1"/>
              <a:t>bandwidth</a:t>
            </a:r>
            <a:r>
              <a:rPr lang="sv-SE" sz="2000" dirty="0"/>
              <a:t> for SC-MTCH </a:t>
            </a:r>
            <a:r>
              <a:rPr lang="sv-SE" sz="2000" dirty="0" err="1"/>
              <a:t>includes</a:t>
            </a:r>
            <a:r>
              <a:rPr lang="sv-SE" sz="2000" dirty="0"/>
              <a:t> at </a:t>
            </a:r>
            <a:r>
              <a:rPr lang="sv-SE" sz="2000" dirty="0" err="1"/>
              <a:t>least</a:t>
            </a:r>
            <a:r>
              <a:rPr lang="sv-SE" sz="2000" dirty="0"/>
              <a:t> 1.4 MHz (6 </a:t>
            </a:r>
            <a:r>
              <a:rPr lang="sv-SE" sz="2000" dirty="0" err="1"/>
              <a:t>PRBs</a:t>
            </a:r>
            <a:r>
              <a:rPr lang="sv-SE" sz="2000" dirty="0"/>
              <a:t>) and 5 MHz (24-25 </a:t>
            </a:r>
            <a:r>
              <a:rPr lang="sv-SE" sz="2000" dirty="0" err="1"/>
              <a:t>PRBs</a:t>
            </a:r>
            <a:r>
              <a:rPr lang="sv-SE" sz="2000" dirty="0"/>
              <a:t>).</a:t>
            </a:r>
          </a:p>
          <a:p>
            <a:endParaRPr lang="sv-SE" sz="2400" dirty="0"/>
          </a:p>
          <a:p>
            <a:pPr lvl="0"/>
            <a:r>
              <a:rPr lang="en-US" sz="2400" dirty="0"/>
              <a:t>RAN1 studies the possibility of combining of multicast packages from different multicast occasions of the same multicast content.  </a:t>
            </a:r>
          </a:p>
          <a:p>
            <a:pPr lvl="0"/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12871</TotalTime>
  <Words>412</Words>
  <Application>Microsoft Office PowerPoint</Application>
  <PresentationFormat>On-screen Show (4:3)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FeMTC SC-MTCH transmission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1150</cp:revision>
  <dcterms:created xsi:type="dcterms:W3CDTF">2015-04-22T00:12:23Z</dcterms:created>
  <dcterms:modified xsi:type="dcterms:W3CDTF">2016-10-12T10:36:43Z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