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5" autoAdjust="0"/>
    <p:restoredTop sz="94660"/>
  </p:normalViewPr>
  <p:slideViewPr>
    <p:cSldViewPr snapToGrid="0">
      <p:cViewPr varScale="1">
        <p:scale>
          <a:sx n="78" d="100"/>
          <a:sy n="78" d="100"/>
        </p:scale>
        <p:origin x="25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647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82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362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759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45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63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942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540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28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40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679-5601-465C-9AFB-D2DB6EC1A2F5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3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65679-5601-465C-9AFB-D2DB6EC1A2F5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7E619-EEBF-4CE9-AC89-4ECFC045A0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8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beam management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 Samsung, Intel, …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38942" y="79115"/>
            <a:ext cx="1141004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b="1" dirty="0"/>
              <a:t>3GPP TSG RAN WG1 Meeting #86bis</a:t>
            </a:r>
            <a:r>
              <a:rPr lang="en-US" sz="2000" b="1" dirty="0"/>
              <a:t>                                                               		R1-1610658</a:t>
            </a:r>
            <a:endParaRPr lang="zh-CN" altLang="en-US" sz="2000" b="1" dirty="0"/>
          </a:p>
          <a:p>
            <a:r>
              <a:rPr lang="en-GB" sz="2000" b="1" dirty="0"/>
              <a:t>Lisbon, Portugal, October 10</a:t>
            </a:r>
            <a:r>
              <a:rPr lang="en-GB" sz="2000" b="1" baseline="30000" dirty="0"/>
              <a:t>th</a:t>
            </a:r>
            <a:r>
              <a:rPr lang="en-GB" sz="2000" b="1" dirty="0"/>
              <a:t> - 14</a:t>
            </a:r>
            <a:r>
              <a:rPr lang="en-GB" sz="2000" b="1" baseline="30000" dirty="0"/>
              <a:t>th</a:t>
            </a:r>
            <a:r>
              <a:rPr lang="en-GB" sz="2000" b="1" dirty="0"/>
              <a:t> 2016</a:t>
            </a:r>
          </a:p>
          <a:p>
            <a:r>
              <a:rPr lang="en-GB" altLang="zh-CN" sz="2000" b="1" dirty="0"/>
              <a:t>Agenda item 8.1.4.1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1704637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US" dirty="0"/>
              <a:t>Beam management procedures can utilize at least the following two RS types:</a:t>
            </a:r>
            <a:endParaRPr lang="sv-SE" sz="2000" dirty="0"/>
          </a:p>
          <a:p>
            <a:pPr lvl="1"/>
            <a:r>
              <a:rPr lang="en-US" dirty="0"/>
              <a:t>RS used for mobility, at least for P-1:</a:t>
            </a:r>
            <a:endParaRPr lang="sv-SE" sz="1800" dirty="0"/>
          </a:p>
          <a:p>
            <a:pPr lvl="2"/>
            <a:r>
              <a:rPr lang="en-US" dirty="0"/>
              <a:t>Note: This RS can be used for P-1 when beam sweeping of mobility signal is used</a:t>
            </a:r>
            <a:endParaRPr lang="sv-SE" sz="1600" dirty="0"/>
          </a:p>
          <a:p>
            <a:pPr lvl="1"/>
            <a:r>
              <a:rPr lang="en-US" dirty="0"/>
              <a:t>CSI-RS, for P-1, P-2, and P-3:</a:t>
            </a:r>
            <a:endParaRPr lang="sv-SE" sz="1800" dirty="0"/>
          </a:p>
          <a:p>
            <a:pPr lvl="2"/>
            <a:r>
              <a:rPr lang="en-US" dirty="0"/>
              <a:t>CSI-RS is UE-specifically configured.</a:t>
            </a:r>
            <a:endParaRPr lang="sv-SE" sz="1600" dirty="0"/>
          </a:p>
          <a:p>
            <a:pPr lvl="3"/>
            <a:r>
              <a:rPr lang="en-US" dirty="0"/>
              <a:t>Multiple UE may be configured with the same CSI-RS</a:t>
            </a:r>
            <a:endParaRPr lang="sv-SE" sz="1400" dirty="0"/>
          </a:p>
          <a:p>
            <a:pPr lvl="2"/>
            <a:r>
              <a:rPr lang="en-US" dirty="0"/>
              <a:t>The signal structure for CSI-RS can be specifically optimized based on whether the CSI-RS is used for P1, P2 or P3</a:t>
            </a:r>
            <a:endParaRPr lang="sv-SE" sz="1600" dirty="0"/>
          </a:p>
          <a:p>
            <a:pPr lvl="2"/>
            <a:r>
              <a:rPr lang="en-US" dirty="0"/>
              <a:t>Note: CSI-RS can also be used for CSI acquisition</a:t>
            </a:r>
            <a:endParaRPr lang="sv-SE" sz="1600" dirty="0"/>
          </a:p>
          <a:p>
            <a:pPr lvl="2"/>
            <a:r>
              <a:rPr lang="en-US" dirty="0"/>
              <a:t>Note: The CSI-RS can be used for P-1 in case mobility signal is single beam or when SFN transmission is used, e.g. across multi-TRP/Panel </a:t>
            </a:r>
            <a:endParaRPr lang="sv-SE" sz="1600" dirty="0"/>
          </a:p>
          <a:p>
            <a:pPr lvl="0"/>
            <a:r>
              <a:rPr lang="en-US" dirty="0"/>
              <a:t>Additional RS could also be considered such as DMRS and synchronization signals</a:t>
            </a:r>
            <a:endParaRPr lang="sv-SE" sz="2000" dirty="0"/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6261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155</Words>
  <Application>Microsoft Office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等线</vt:lpstr>
      <vt:lpstr>Office Theme</vt:lpstr>
      <vt:lpstr>WF on beam management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DMRS</dc:title>
  <dc:creator>Mattias Frenne</dc:creator>
  <cp:lastModifiedBy>Mattias Frenne</cp:lastModifiedBy>
  <cp:revision>11</cp:revision>
  <dcterms:created xsi:type="dcterms:W3CDTF">2016-10-08T05:43:57Z</dcterms:created>
  <dcterms:modified xsi:type="dcterms:W3CDTF">2016-10-11T14:28:41Z</dcterms:modified>
</cp:coreProperties>
</file>